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7" r:id="rId7"/>
    <p:sldId id="262" r:id="rId8"/>
    <p:sldId id="263" r:id="rId9"/>
  </p:sldIdLst>
  <p:sldSz cx="5473700" cy="8001000"/>
  <p:notesSz cx="5473700" cy="8001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79" autoAdjust="0"/>
    <p:restoredTop sz="94660"/>
  </p:normalViewPr>
  <p:slideViewPr>
    <p:cSldViewPr>
      <p:cViewPr varScale="1">
        <p:scale>
          <a:sx n="56" d="100"/>
          <a:sy n="56" d="100"/>
        </p:scale>
        <p:origin x="2700"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그룹 45">
            <a:extLst>
              <a:ext uri="{FF2B5EF4-FFF2-40B4-BE49-F238E27FC236}">
                <a16:creationId xmlns:a16="http://schemas.microsoft.com/office/drawing/2014/main" id="{4371DAC2-1849-4534-A71A-47217E551C0B}"/>
              </a:ext>
            </a:extLst>
          </p:cNvPr>
          <p:cNvGrpSpPr/>
          <p:nvPr/>
        </p:nvGrpSpPr>
        <p:grpSpPr>
          <a:xfrm>
            <a:off x="-111697" y="-108004"/>
            <a:ext cx="5586349" cy="8214853"/>
            <a:chOff x="-111697" y="-108004"/>
            <a:chExt cx="5586349" cy="8214853"/>
          </a:xfrm>
        </p:grpSpPr>
        <p:sp>
          <p:nvSpPr>
            <p:cNvPr id="23" name="object 23"/>
            <p:cNvSpPr/>
            <p:nvPr/>
          </p:nvSpPr>
          <p:spPr>
            <a:xfrm>
              <a:off x="-111697" y="1501999"/>
              <a:ext cx="5586349" cy="6604850"/>
            </a:xfrm>
            <a:custGeom>
              <a:avLst/>
              <a:gdLst/>
              <a:ahLst/>
              <a:cxnLst/>
              <a:rect l="l" t="t" r="r" b="b"/>
              <a:pathLst>
                <a:path w="5586349" h="6604850">
                  <a:moveTo>
                    <a:pt x="5583695" y="6136855"/>
                  </a:moveTo>
                  <a:lnTo>
                    <a:pt x="323989" y="6136855"/>
                  </a:lnTo>
                  <a:lnTo>
                    <a:pt x="323989" y="0"/>
                  </a:lnTo>
                  <a:lnTo>
                    <a:pt x="111697" y="0"/>
                  </a:lnTo>
                  <a:lnTo>
                    <a:pt x="111697" y="6489995"/>
                  </a:lnTo>
                  <a:lnTo>
                    <a:pt x="5583695" y="6489995"/>
                  </a:lnTo>
                  <a:lnTo>
                    <a:pt x="5583695" y="6136855"/>
                  </a:lnTo>
                  <a:close/>
                </a:path>
              </a:pathLst>
            </a:custGeom>
            <a:solidFill>
              <a:srgbClr val="43C7F4"/>
            </a:solidFill>
          </p:spPr>
          <p:txBody>
            <a:bodyPr wrap="square" lIns="0" tIns="0" rIns="0" bIns="0" rtlCol="0">
              <a:noAutofit/>
            </a:bodyPr>
            <a:lstStyle/>
            <a:p>
              <a:endParaRPr/>
            </a:p>
          </p:txBody>
        </p:sp>
        <p:sp>
          <p:nvSpPr>
            <p:cNvPr id="24" name="object 24"/>
            <p:cNvSpPr/>
            <p:nvPr/>
          </p:nvSpPr>
          <p:spPr>
            <a:xfrm>
              <a:off x="10270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25" name="object 25"/>
            <p:cNvSpPr/>
            <p:nvPr/>
          </p:nvSpPr>
          <p:spPr>
            <a:xfrm>
              <a:off x="5468823" y="7638859"/>
              <a:ext cx="0" cy="353136"/>
            </a:xfrm>
            <a:custGeom>
              <a:avLst/>
              <a:gdLst/>
              <a:ahLst/>
              <a:cxnLst/>
              <a:rect l="l" t="t" r="r" b="b"/>
              <a:pathLst>
                <a:path h="353136">
                  <a:moveTo>
                    <a:pt x="0" y="0"/>
                  </a:moveTo>
                  <a:lnTo>
                    <a:pt x="0" y="353136"/>
                  </a:lnTo>
                </a:path>
              </a:pathLst>
            </a:custGeom>
            <a:ln w="7620">
              <a:solidFill>
                <a:srgbClr val="AAE0F9"/>
              </a:solidFill>
            </a:ln>
          </p:spPr>
          <p:txBody>
            <a:bodyPr wrap="square" lIns="0" tIns="0" rIns="0" bIns="0" rtlCol="0">
              <a:noAutofit/>
            </a:bodyPr>
            <a:lstStyle/>
            <a:p>
              <a:endParaRPr/>
            </a:p>
          </p:txBody>
        </p:sp>
        <p:sp>
          <p:nvSpPr>
            <p:cNvPr id="26" name="object 26"/>
            <p:cNvSpPr/>
            <p:nvPr/>
          </p:nvSpPr>
          <p:spPr>
            <a:xfrm>
              <a:off x="461650" y="1674303"/>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27" name="object 27"/>
            <p:cNvSpPr/>
            <p:nvPr/>
          </p:nvSpPr>
          <p:spPr>
            <a:xfrm>
              <a:off x="824831" y="1745867"/>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39" y="350875"/>
                  </a:lnTo>
                  <a:lnTo>
                    <a:pt x="266559" y="350959"/>
                  </a:lnTo>
                  <a:lnTo>
                    <a:pt x="282154" y="351547"/>
                  </a:lnTo>
                  <a:lnTo>
                    <a:pt x="292848" y="353144"/>
                  </a:lnTo>
                  <a:lnTo>
                    <a:pt x="308423" y="361378"/>
                  </a:lnTo>
                  <a:lnTo>
                    <a:pt x="346367" y="409359"/>
                  </a:lnTo>
                  <a:lnTo>
                    <a:pt x="339652" y="402820"/>
                  </a:lnTo>
                  <a:lnTo>
                    <a:pt x="333624" y="397932"/>
                  </a:lnTo>
                  <a:lnTo>
                    <a:pt x="326854" y="394238"/>
                  </a:lnTo>
                  <a:lnTo>
                    <a:pt x="317916" y="391282"/>
                  </a:lnTo>
                  <a:lnTo>
                    <a:pt x="305384" y="388606"/>
                  </a:lnTo>
                  <a:lnTo>
                    <a:pt x="287829" y="385753"/>
                  </a:lnTo>
                  <a:lnTo>
                    <a:pt x="263827" y="382267"/>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28" name="object 28"/>
            <p:cNvSpPr/>
            <p:nvPr/>
          </p:nvSpPr>
          <p:spPr>
            <a:xfrm>
              <a:off x="1128895" y="1715017"/>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29" name="object 29"/>
            <p:cNvSpPr/>
            <p:nvPr/>
          </p:nvSpPr>
          <p:spPr>
            <a:xfrm>
              <a:off x="1134584" y="1724988"/>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30" name="object 30"/>
            <p:cNvSpPr/>
            <p:nvPr/>
          </p:nvSpPr>
          <p:spPr>
            <a:xfrm>
              <a:off x="481182" y="1704999"/>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31" name="object 31"/>
            <p:cNvSpPr/>
            <p:nvPr/>
          </p:nvSpPr>
          <p:spPr>
            <a:xfrm>
              <a:off x="490948" y="2112986"/>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32" name="object 32"/>
            <p:cNvSpPr/>
            <p:nvPr/>
          </p:nvSpPr>
          <p:spPr>
            <a:xfrm>
              <a:off x="472800" y="2619498"/>
              <a:ext cx="4339989" cy="3193184"/>
            </a:xfrm>
            <a:prstGeom prst="rect">
              <a:avLst/>
            </a:prstGeom>
            <a:blipFill>
              <a:blip r:embed="rId2" cstate="print"/>
              <a:stretch>
                <a:fillRect/>
              </a:stretch>
            </a:blipFill>
          </p:spPr>
          <p:txBody>
            <a:bodyPr wrap="square" lIns="0" tIns="0" rIns="0" bIns="0" rtlCol="0">
              <a:noAutofit/>
            </a:bodyPr>
            <a:lstStyle/>
            <a:p>
              <a:endParaRPr/>
            </a:p>
          </p:txBody>
        </p:sp>
        <p:sp>
          <p:nvSpPr>
            <p:cNvPr id="22" name="object 22"/>
            <p:cNvSpPr/>
            <p:nvPr/>
          </p:nvSpPr>
          <p:spPr>
            <a:xfrm>
              <a:off x="4095497" y="-108004"/>
              <a:ext cx="1376489" cy="1440002"/>
            </a:xfrm>
            <a:custGeom>
              <a:avLst/>
              <a:gdLst/>
              <a:ahLst/>
              <a:cxnLst/>
              <a:rect l="l" t="t" r="r" b="b"/>
              <a:pathLst>
                <a:path w="1376489" h="1440002">
                  <a:moveTo>
                    <a:pt x="1376489" y="108004"/>
                  </a:moveTo>
                  <a:lnTo>
                    <a:pt x="0" y="108004"/>
                  </a:lnTo>
                  <a:lnTo>
                    <a:pt x="0" y="324002"/>
                  </a:lnTo>
                  <a:lnTo>
                    <a:pt x="1115999" y="324002"/>
                  </a:lnTo>
                  <a:lnTo>
                    <a:pt x="1115999" y="1440002"/>
                  </a:lnTo>
                  <a:lnTo>
                    <a:pt x="1376489" y="1440002"/>
                  </a:lnTo>
                  <a:lnTo>
                    <a:pt x="1376489" y="108004"/>
                  </a:lnTo>
                  <a:close/>
                </a:path>
              </a:pathLst>
            </a:custGeom>
            <a:solidFill>
              <a:srgbClr val="AAE0F9"/>
            </a:solidFill>
          </p:spPr>
          <p:txBody>
            <a:bodyPr wrap="square" lIns="0" tIns="0" rIns="0" bIns="0" rtlCol="0">
              <a:noAutofit/>
            </a:bodyPr>
            <a:lstStyle/>
            <a:p>
              <a:endParaRPr/>
            </a:p>
          </p:txBody>
        </p:sp>
        <p:sp>
          <p:nvSpPr>
            <p:cNvPr id="20" name="object 20"/>
            <p:cNvSpPr/>
            <p:nvPr/>
          </p:nvSpPr>
          <p:spPr>
            <a:xfrm>
              <a:off x="999502" y="282702"/>
              <a:ext cx="71996" cy="971994"/>
            </a:xfrm>
            <a:custGeom>
              <a:avLst/>
              <a:gdLst/>
              <a:ahLst/>
              <a:cxnLst/>
              <a:rect l="l" t="t" r="r" b="b"/>
              <a:pathLst>
                <a:path w="71996" h="971994">
                  <a:moveTo>
                    <a:pt x="0" y="971994"/>
                  </a:moveTo>
                  <a:lnTo>
                    <a:pt x="71996" y="971994"/>
                  </a:lnTo>
                  <a:lnTo>
                    <a:pt x="71996" y="0"/>
                  </a:lnTo>
                  <a:lnTo>
                    <a:pt x="0" y="0"/>
                  </a:lnTo>
                  <a:lnTo>
                    <a:pt x="0" y="971994"/>
                  </a:lnTo>
                  <a:close/>
                </a:path>
              </a:pathLst>
            </a:custGeom>
            <a:solidFill>
              <a:srgbClr val="43C7F4"/>
            </a:solidFill>
          </p:spPr>
          <p:txBody>
            <a:bodyPr wrap="square" lIns="0" tIns="0" rIns="0" bIns="0" rtlCol="0">
              <a:noAutofit/>
            </a:bodyPr>
            <a:lstStyle/>
            <a:p>
              <a:endParaRPr/>
            </a:p>
          </p:txBody>
        </p:sp>
        <p:sp>
          <p:nvSpPr>
            <p:cNvPr id="19" name="object 19"/>
            <p:cNvSpPr txBox="1"/>
            <p:nvPr/>
          </p:nvSpPr>
          <p:spPr>
            <a:xfrm>
              <a:off x="1168100" y="263579"/>
              <a:ext cx="1721150" cy="216226"/>
            </a:xfrm>
            <a:prstGeom prst="rect">
              <a:avLst/>
            </a:prstGeom>
          </p:spPr>
          <p:txBody>
            <a:bodyPr wrap="square" lIns="0" tIns="7239" rIns="0" bIns="0" rtlCol="0">
              <a:noAutofit/>
            </a:bodyPr>
            <a:lstStyle/>
            <a:p>
              <a:pPr marL="12700">
                <a:lnSpc>
                  <a:spcPts val="1140"/>
                </a:lnSpc>
              </a:pPr>
              <a:r>
                <a:rPr lang="es-ES" sz="1000" dirty="0">
                  <a:solidFill>
                    <a:srgbClr val="00ADEF"/>
                  </a:solidFill>
                  <a:latin typeface="Malgun Gothic"/>
                  <a:cs typeface="Malgun Gothic"/>
                </a:rPr>
                <a:t>El evangelismo de Jesús</a:t>
              </a:r>
              <a:endParaRPr lang="es-ES" sz="1000" dirty="0">
                <a:latin typeface="Malgun Gothic"/>
                <a:cs typeface="Malgun Gothic"/>
              </a:endParaRPr>
            </a:p>
          </p:txBody>
        </p:sp>
        <p:sp>
          <p:nvSpPr>
            <p:cNvPr id="18" name="object 18"/>
            <p:cNvSpPr txBox="1"/>
            <p:nvPr/>
          </p:nvSpPr>
          <p:spPr>
            <a:xfrm>
              <a:off x="1142700" y="560717"/>
              <a:ext cx="4032550" cy="690369"/>
            </a:xfrm>
            <a:prstGeom prst="rect">
              <a:avLst/>
            </a:prstGeom>
          </p:spPr>
          <p:txBody>
            <a:bodyPr wrap="square" lIns="0" tIns="15843" rIns="0" bIns="0" rtlCol="0">
              <a:noAutofit/>
            </a:bodyPr>
            <a:lstStyle/>
            <a:p>
              <a:pPr marL="12700" marR="17145">
                <a:lnSpc>
                  <a:spcPts val="2495"/>
                </a:lnSpc>
              </a:pPr>
              <a:r>
                <a:rPr lang="es-ES" sz="2000" dirty="0">
                  <a:latin typeface="Times New Roman" panose="02020603050405020304" pitchFamily="18" charset="0"/>
                  <a:cs typeface="Times New Roman" panose="02020603050405020304" pitchFamily="18" charset="0"/>
                </a:rPr>
                <a:t>Jesús se hizo amigo de los pecadores</a:t>
              </a:r>
              <a:endParaRPr sz="2000" dirty="0">
                <a:latin typeface="Times New Roman" panose="02020603050405020304" pitchFamily="18" charset="0"/>
                <a:cs typeface="Times New Roman" panose="02020603050405020304" pitchFamily="18" charset="0"/>
              </a:endParaRPr>
            </a:p>
            <a:p>
              <a:pPr marL="25400" marR="17145">
                <a:lnSpc>
                  <a:spcPct val="143312"/>
                </a:lnSpc>
                <a:spcBef>
                  <a:spcPts val="125"/>
                </a:spcBef>
              </a:pPr>
              <a:r>
                <a:rPr lang="es-ES" sz="1000" dirty="0">
                  <a:latin typeface="Malgun Gothic"/>
                  <a:cs typeface="Malgun Gothic"/>
                </a:rPr>
                <a:t>Lc</a:t>
              </a:r>
              <a:r>
                <a:rPr sz="1000" dirty="0">
                  <a:latin typeface="Malgun Gothic"/>
                  <a:cs typeface="Malgun Gothic"/>
                </a:rPr>
                <a:t> 15:1~32, </a:t>
              </a:r>
              <a:r>
                <a:rPr lang="es-ES" sz="1000" dirty="0">
                  <a:latin typeface="Malgun Gothic"/>
                  <a:cs typeface="Malgun Gothic"/>
                </a:rPr>
                <a:t>Jn</a:t>
              </a:r>
              <a:r>
                <a:rPr sz="1000" dirty="0">
                  <a:latin typeface="Malgun Gothic"/>
                  <a:cs typeface="Malgun Gothic"/>
                </a:rPr>
                <a:t> 15:12~16</a:t>
              </a:r>
            </a:p>
          </p:txBody>
        </p:sp>
        <p:sp>
          <p:nvSpPr>
            <p:cNvPr id="16" name="object 16"/>
            <p:cNvSpPr txBox="1"/>
            <p:nvPr/>
          </p:nvSpPr>
          <p:spPr>
            <a:xfrm>
              <a:off x="1286159" y="1666858"/>
              <a:ext cx="3655726" cy="97118"/>
            </a:xfrm>
            <a:prstGeom prst="rect">
              <a:avLst/>
            </a:prstGeom>
          </p:spPr>
          <p:txBody>
            <a:bodyPr wrap="square" lIns="0" tIns="6635" rIns="0" bIns="0" rtlCol="0">
              <a:noAutofit/>
            </a:bodyPr>
            <a:lstStyle/>
            <a:p>
              <a:pPr marL="12700" algn="just"/>
              <a:r>
                <a:rPr sz="900" dirty="0">
                  <a:latin typeface="Malgun Gothic"/>
                  <a:cs typeface="Malgun Gothic"/>
                </a:rPr>
                <a:t>1. </a:t>
              </a:r>
              <a:r>
                <a:rPr lang="es-ES" sz="900" dirty="0">
                  <a:latin typeface="Malgun Gothic"/>
                  <a:cs typeface="Malgun Gothic"/>
                </a:rPr>
                <a:t>Saber que Jesús vino para encontrar pecadores que se arrepienten.</a:t>
              </a:r>
              <a:endParaRPr sz="900" dirty="0">
                <a:latin typeface="Malgun Gothic"/>
                <a:cs typeface="Malgun Gothic"/>
              </a:endParaRPr>
            </a:p>
          </p:txBody>
        </p:sp>
        <p:sp>
          <p:nvSpPr>
            <p:cNvPr id="13" name="object 13"/>
            <p:cNvSpPr txBox="1"/>
            <p:nvPr/>
          </p:nvSpPr>
          <p:spPr>
            <a:xfrm>
              <a:off x="1286158" y="1920833"/>
              <a:ext cx="3655725" cy="266687"/>
            </a:xfrm>
            <a:prstGeom prst="rect">
              <a:avLst/>
            </a:prstGeom>
          </p:spPr>
          <p:txBody>
            <a:bodyPr wrap="square" lIns="0" tIns="6635" rIns="0" bIns="0" rtlCol="0">
              <a:noAutofit/>
            </a:bodyPr>
            <a:lstStyle/>
            <a:p>
              <a:pPr marL="12700" algn="just"/>
              <a:r>
                <a:rPr sz="900" dirty="0">
                  <a:latin typeface="Malgun Gothic"/>
                  <a:cs typeface="Malgun Gothic"/>
                </a:rPr>
                <a:t>2.</a:t>
              </a:r>
              <a:r>
                <a:rPr lang="es-ES" sz="900" dirty="0">
                  <a:latin typeface="Malgun Gothic"/>
                  <a:cs typeface="Malgun Gothic"/>
                </a:rPr>
                <a:t> Saber que el Señor nos trata como amigos cuando hacemos lo que nos manda.</a:t>
              </a:r>
            </a:p>
          </p:txBody>
        </p:sp>
        <p:sp>
          <p:nvSpPr>
            <p:cNvPr id="4" name="object 4"/>
            <p:cNvSpPr txBox="1"/>
            <p:nvPr/>
          </p:nvSpPr>
          <p:spPr>
            <a:xfrm>
              <a:off x="139700" y="7594249"/>
              <a:ext cx="2349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104</a:t>
              </a:r>
              <a:endParaRPr sz="1000">
                <a:latin typeface="Times New Roman"/>
                <a:cs typeface="Times New Roman"/>
              </a:endParaRPr>
            </a:p>
          </p:txBody>
        </p:sp>
        <p:sp>
          <p:nvSpPr>
            <p:cNvPr id="2" name="object 2"/>
            <p:cNvSpPr txBox="1"/>
            <p:nvPr/>
          </p:nvSpPr>
          <p:spPr>
            <a:xfrm>
              <a:off x="999502" y="282702"/>
              <a:ext cx="71996" cy="971994"/>
            </a:xfrm>
            <a:prstGeom prst="rect">
              <a:avLst/>
            </a:prstGeom>
          </p:spPr>
          <p:txBody>
            <a:bodyPr wrap="square" lIns="0" tIns="0" rIns="0" bIns="0" rtlCol="0">
              <a:noAutofit/>
            </a:bodyPr>
            <a:lstStyle/>
            <a:p>
              <a:pPr marL="25400">
                <a:lnSpc>
                  <a:spcPts val="1000"/>
                </a:lnSpc>
              </a:pPr>
              <a:endParaRPr sz="1000"/>
            </a:p>
          </p:txBody>
        </p:sp>
        <p:sp>
          <p:nvSpPr>
            <p:cNvPr id="41" name="object 3">
              <a:extLst>
                <a:ext uri="{FF2B5EF4-FFF2-40B4-BE49-F238E27FC236}">
                  <a16:creationId xmlns:a16="http://schemas.microsoft.com/office/drawing/2014/main" id="{944EB2B4-0DB6-4251-9C40-244ED68446B9}"/>
                </a:ext>
              </a:extLst>
            </p:cNvPr>
            <p:cNvSpPr txBox="1"/>
            <p:nvPr/>
          </p:nvSpPr>
          <p:spPr>
            <a:xfrm>
              <a:off x="189096" y="448805"/>
              <a:ext cx="795154" cy="664464"/>
            </a:xfrm>
            <a:prstGeom prst="rect">
              <a:avLst/>
            </a:prstGeom>
          </p:spPr>
          <p:txBody>
            <a:bodyPr wrap="square" lIns="0" tIns="33210" rIns="0" bIns="0" rtlCol="0">
              <a:noAutofit/>
            </a:bodyPr>
            <a:lstStyle/>
            <a:p>
              <a:pPr>
                <a:lnSpc>
                  <a:spcPts val="5230"/>
                </a:lnSpc>
              </a:pPr>
              <a:r>
                <a:rPr sz="6600" b="1" spc="-339" dirty="0">
                  <a:latin typeface="Times New Roman"/>
                  <a:cs typeface="Times New Roman"/>
                </a:rPr>
                <a:t>38</a:t>
              </a:r>
              <a:endParaRPr sz="6600" dirty="0">
                <a:latin typeface="Times New Roman"/>
                <a:cs typeface="Times New Roman"/>
              </a:endParaRPr>
            </a:p>
          </p:txBody>
        </p:sp>
        <p:sp>
          <p:nvSpPr>
            <p:cNvPr id="42" name="object 16">
              <a:extLst>
                <a:ext uri="{FF2B5EF4-FFF2-40B4-BE49-F238E27FC236}">
                  <a16:creationId xmlns:a16="http://schemas.microsoft.com/office/drawing/2014/main" id="{5745A28B-F10C-4A66-908C-AD2921581989}"/>
                </a:ext>
              </a:extLst>
            </p:cNvPr>
            <p:cNvSpPr txBox="1"/>
            <p:nvPr/>
          </p:nvSpPr>
          <p:spPr>
            <a:xfrm>
              <a:off x="531815" y="1485018"/>
              <a:ext cx="597929" cy="604663"/>
            </a:xfrm>
            <a:prstGeom prst="rect">
              <a:avLst/>
            </a:prstGeom>
          </p:spPr>
          <p:txBody>
            <a:bodyPr wrap="square" lIns="0" tIns="8445" rIns="0" bIns="0" rtlCol="0">
              <a:noAutofit/>
            </a:bodyPr>
            <a:lstStyle/>
            <a:p>
              <a:pPr marL="12700" marR="16864">
                <a:lnSpc>
                  <a:spcPts val="1330"/>
                </a:lnSpc>
              </a:pPr>
              <a:r>
                <a:rPr lang="es-ES" sz="800" dirty="0">
                  <a:solidFill>
                    <a:srgbClr val="00ADEF"/>
                  </a:solidFill>
                  <a:latin typeface="Times New Roman"/>
                  <a:cs typeface="Times New Roman"/>
                </a:rPr>
                <a:t>Hoy aprender</a:t>
              </a:r>
              <a:endParaRPr sz="100" dirty="0">
                <a:latin typeface="Times New Roman"/>
                <a:cs typeface="Times New Roman"/>
              </a:endParaRPr>
            </a:p>
          </p:txBody>
        </p:sp>
        <p:sp>
          <p:nvSpPr>
            <p:cNvPr id="43" name="object 11">
              <a:extLst>
                <a:ext uri="{FF2B5EF4-FFF2-40B4-BE49-F238E27FC236}">
                  <a16:creationId xmlns:a16="http://schemas.microsoft.com/office/drawing/2014/main" id="{E24CE8D4-E35B-41C5-88C3-F94E8F3550D4}"/>
                </a:ext>
              </a:extLst>
            </p:cNvPr>
            <p:cNvSpPr txBox="1"/>
            <p:nvPr/>
          </p:nvSpPr>
          <p:spPr>
            <a:xfrm>
              <a:off x="515282" y="1734081"/>
              <a:ext cx="657631"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endParaRPr sz="1000" dirty="0">
                <a:latin typeface="Times New Roman"/>
                <a:cs typeface="Times New Roman"/>
              </a:endParaRPr>
            </a:p>
          </p:txBody>
        </p:sp>
        <p:pic>
          <p:nvPicPr>
            <p:cNvPr id="45" name="그림 44">
              <a:extLst>
                <a:ext uri="{FF2B5EF4-FFF2-40B4-BE49-F238E27FC236}">
                  <a16:creationId xmlns:a16="http://schemas.microsoft.com/office/drawing/2014/main" id="{FF573370-4F6D-4AC6-8283-A82F94C1DCD4}"/>
                </a:ext>
              </a:extLst>
            </p:cNvPr>
            <p:cNvPicPr>
              <a:picLocks noChangeAspect="1"/>
            </p:cNvPicPr>
            <p:nvPr/>
          </p:nvPicPr>
          <p:blipFill>
            <a:blip r:embed="rId3"/>
            <a:stretch>
              <a:fillRect/>
            </a:stretch>
          </p:blipFill>
          <p:spPr>
            <a:xfrm>
              <a:off x="446299" y="6201411"/>
              <a:ext cx="4547223" cy="1033825"/>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22"/>
          <p:cNvSpPr/>
          <p:nvPr/>
        </p:nvSpPr>
        <p:spPr>
          <a:xfrm>
            <a:off x="-5583697" y="1501999"/>
            <a:ext cx="5586349" cy="6604850"/>
          </a:xfrm>
          <a:custGeom>
            <a:avLst/>
            <a:gdLst/>
            <a:ahLst/>
            <a:cxnLst/>
            <a:rect l="l" t="t" r="r" b="b"/>
            <a:pathLst>
              <a:path w="5586349" h="6604850">
                <a:moveTo>
                  <a:pt x="5586349" y="6136855"/>
                </a:moveTo>
                <a:lnTo>
                  <a:pt x="5583697" y="6136855"/>
                </a:lnTo>
                <a:lnTo>
                  <a:pt x="5583697" y="6489995"/>
                </a:lnTo>
                <a:lnTo>
                  <a:pt x="5586349" y="6489995"/>
                </a:lnTo>
                <a:lnTo>
                  <a:pt x="5586349" y="6136855"/>
                </a:lnTo>
                <a:close/>
              </a:path>
            </a:pathLst>
          </a:custGeom>
          <a:solidFill>
            <a:srgbClr val="43C7F4"/>
          </a:solidFill>
        </p:spPr>
        <p:txBody>
          <a:bodyPr wrap="square" lIns="0" tIns="0" rIns="0" bIns="0" rtlCol="0">
            <a:noAutofit/>
          </a:bodyPr>
          <a:lstStyle/>
          <a:p>
            <a:endParaRPr/>
          </a:p>
        </p:txBody>
      </p:sp>
      <p:grpSp>
        <p:nvGrpSpPr>
          <p:cNvPr id="31" name="그룹 30">
            <a:extLst>
              <a:ext uri="{FF2B5EF4-FFF2-40B4-BE49-F238E27FC236}">
                <a16:creationId xmlns:a16="http://schemas.microsoft.com/office/drawing/2014/main" id="{56BF81C5-CA80-4AFA-9897-10BEA69B24DA}"/>
              </a:ext>
            </a:extLst>
          </p:cNvPr>
          <p:cNvGrpSpPr/>
          <p:nvPr/>
        </p:nvGrpSpPr>
        <p:grpSpPr>
          <a:xfrm>
            <a:off x="-3" y="-108004"/>
            <a:ext cx="5471998" cy="8100003"/>
            <a:chOff x="-3" y="-108004"/>
            <a:chExt cx="5471998" cy="8100003"/>
          </a:xfrm>
        </p:grpSpPr>
        <p:sp>
          <p:nvSpPr>
            <p:cNvPr id="23" name="object 23"/>
            <p:cNvSpPr/>
            <p:nvPr/>
          </p:nvSpPr>
          <p:spPr>
            <a:xfrm>
              <a:off x="-3" y="1501995"/>
              <a:ext cx="5471998" cy="6490004"/>
            </a:xfrm>
            <a:custGeom>
              <a:avLst/>
              <a:gdLst/>
              <a:ahLst/>
              <a:cxnLst/>
              <a:rect l="l" t="t" r="r" b="b"/>
              <a:pathLst>
                <a:path w="5471998" h="6490004">
                  <a:moveTo>
                    <a:pt x="5471998" y="0"/>
                  </a:moveTo>
                  <a:lnTo>
                    <a:pt x="5256009" y="0"/>
                  </a:lnTo>
                  <a:lnTo>
                    <a:pt x="5256009" y="6136855"/>
                  </a:lnTo>
                  <a:lnTo>
                    <a:pt x="3" y="6136855"/>
                  </a:lnTo>
                  <a:lnTo>
                    <a:pt x="3" y="6489999"/>
                  </a:lnTo>
                  <a:lnTo>
                    <a:pt x="5471998" y="6489999"/>
                  </a:lnTo>
                  <a:lnTo>
                    <a:pt x="5471998" y="0"/>
                  </a:lnTo>
                  <a:close/>
                </a:path>
              </a:pathLst>
            </a:custGeom>
            <a:solidFill>
              <a:srgbClr val="AAE0F9"/>
            </a:solidFill>
          </p:spPr>
          <p:txBody>
            <a:bodyPr wrap="square" lIns="0" tIns="0" rIns="0" bIns="0" rtlCol="0">
              <a:noAutofit/>
            </a:bodyPr>
            <a:lstStyle/>
            <a:p>
              <a:endParaRPr/>
            </a:p>
          </p:txBody>
        </p:sp>
        <p:sp>
          <p:nvSpPr>
            <p:cNvPr id="24" name="object 24"/>
            <p:cNvSpPr/>
            <p:nvPr/>
          </p:nvSpPr>
          <p:spPr>
            <a:xfrm>
              <a:off x="500930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43C7F4"/>
            </a:solidFill>
          </p:spPr>
          <p:txBody>
            <a:bodyPr wrap="square" lIns="0" tIns="0" rIns="0" bIns="0" rtlCol="0">
              <a:noAutofit/>
            </a:bodyPr>
            <a:lstStyle/>
            <a:p>
              <a:endParaRPr/>
            </a:p>
          </p:txBody>
        </p:sp>
        <p:sp>
          <p:nvSpPr>
            <p:cNvPr id="25" name="object 25"/>
            <p:cNvSpPr/>
            <p:nvPr/>
          </p:nvSpPr>
          <p:spPr>
            <a:xfrm>
              <a:off x="540000" y="6346658"/>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6" name="object 26"/>
            <p:cNvSpPr/>
            <p:nvPr/>
          </p:nvSpPr>
          <p:spPr>
            <a:xfrm>
              <a:off x="540000" y="6636957"/>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7" name="object 27"/>
            <p:cNvSpPr/>
            <p:nvPr/>
          </p:nvSpPr>
          <p:spPr>
            <a:xfrm>
              <a:off x="540000" y="7240758"/>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8" name="object 28"/>
            <p:cNvSpPr/>
            <p:nvPr/>
          </p:nvSpPr>
          <p:spPr>
            <a:xfrm>
              <a:off x="540000" y="6045050"/>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9" name="object 29"/>
            <p:cNvSpPr/>
            <p:nvPr/>
          </p:nvSpPr>
          <p:spPr>
            <a:xfrm>
              <a:off x="540000" y="6927258"/>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15" name="object 15"/>
            <p:cNvSpPr/>
            <p:nvPr/>
          </p:nvSpPr>
          <p:spPr>
            <a:xfrm>
              <a:off x="1799" y="-108004"/>
              <a:ext cx="1376514" cy="1440002"/>
            </a:xfrm>
            <a:custGeom>
              <a:avLst/>
              <a:gdLst/>
              <a:ahLst/>
              <a:cxnLst/>
              <a:rect l="l" t="t" r="r" b="b"/>
              <a:pathLst>
                <a:path w="1376514" h="1440002">
                  <a:moveTo>
                    <a:pt x="260515" y="324002"/>
                  </a:moveTo>
                  <a:lnTo>
                    <a:pt x="1376514" y="324002"/>
                  </a:lnTo>
                  <a:lnTo>
                    <a:pt x="1376514" y="108004"/>
                  </a:lnTo>
                  <a:lnTo>
                    <a:pt x="1" y="108004"/>
                  </a:lnTo>
                  <a:lnTo>
                    <a:pt x="25" y="1440002"/>
                  </a:lnTo>
                  <a:lnTo>
                    <a:pt x="260515" y="1440002"/>
                  </a:lnTo>
                  <a:lnTo>
                    <a:pt x="260515" y="324002"/>
                  </a:lnTo>
                  <a:close/>
                </a:path>
              </a:pathLst>
            </a:custGeom>
            <a:solidFill>
              <a:srgbClr val="43C7F4"/>
            </a:solidFill>
          </p:spPr>
          <p:txBody>
            <a:bodyPr wrap="square" lIns="0" tIns="0" rIns="0" bIns="0" rtlCol="0">
              <a:noAutofit/>
            </a:bodyPr>
            <a:lstStyle/>
            <a:p>
              <a:endParaRPr/>
            </a:p>
          </p:txBody>
        </p:sp>
        <p:sp>
          <p:nvSpPr>
            <p:cNvPr id="16" name="object 16"/>
            <p:cNvSpPr/>
            <p:nvPr/>
          </p:nvSpPr>
          <p:spPr>
            <a:xfrm>
              <a:off x="549549" y="467055"/>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17" name="object 17"/>
            <p:cNvSpPr/>
            <p:nvPr/>
          </p:nvSpPr>
          <p:spPr>
            <a:xfrm>
              <a:off x="912731" y="538619"/>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39" y="350875"/>
                  </a:lnTo>
                  <a:lnTo>
                    <a:pt x="266559" y="350959"/>
                  </a:lnTo>
                  <a:lnTo>
                    <a:pt x="282154" y="351547"/>
                  </a:lnTo>
                  <a:lnTo>
                    <a:pt x="292848" y="353144"/>
                  </a:lnTo>
                  <a:lnTo>
                    <a:pt x="308423" y="361378"/>
                  </a:lnTo>
                  <a:lnTo>
                    <a:pt x="346367" y="409359"/>
                  </a:lnTo>
                  <a:lnTo>
                    <a:pt x="339652" y="402815"/>
                  </a:lnTo>
                  <a:lnTo>
                    <a:pt x="333624" y="397924"/>
                  </a:lnTo>
                  <a:lnTo>
                    <a:pt x="326854" y="394229"/>
                  </a:lnTo>
                  <a:lnTo>
                    <a:pt x="317916" y="391273"/>
                  </a:lnTo>
                  <a:lnTo>
                    <a:pt x="305384" y="388598"/>
                  </a:lnTo>
                  <a:lnTo>
                    <a:pt x="287829" y="385748"/>
                  </a:lnTo>
                  <a:lnTo>
                    <a:pt x="263827" y="382266"/>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18" name="object 18"/>
            <p:cNvSpPr/>
            <p:nvPr/>
          </p:nvSpPr>
          <p:spPr>
            <a:xfrm>
              <a:off x="1216794" y="507769"/>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19" name="object 19"/>
            <p:cNvSpPr/>
            <p:nvPr/>
          </p:nvSpPr>
          <p:spPr>
            <a:xfrm>
              <a:off x="1222484" y="517740"/>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20" name="object 20"/>
            <p:cNvSpPr/>
            <p:nvPr/>
          </p:nvSpPr>
          <p:spPr>
            <a:xfrm>
              <a:off x="569081" y="497751"/>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21" name="object 21"/>
            <p:cNvSpPr/>
            <p:nvPr/>
          </p:nvSpPr>
          <p:spPr>
            <a:xfrm>
              <a:off x="578848" y="905738"/>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12" name="object 12"/>
            <p:cNvSpPr txBox="1"/>
            <p:nvPr/>
          </p:nvSpPr>
          <p:spPr>
            <a:xfrm>
              <a:off x="536286" y="1262790"/>
              <a:ext cx="4515595" cy="766986"/>
            </a:xfrm>
            <a:prstGeom prst="rect">
              <a:avLst/>
            </a:prstGeom>
          </p:spPr>
          <p:txBody>
            <a:bodyPr wrap="square" lIns="0" tIns="6604" rIns="0" bIns="0" rtlCol="0">
              <a:noAutofit/>
            </a:bodyPr>
            <a:lstStyle/>
            <a:p>
              <a:pPr indent="120650" algn="just">
                <a:lnSpc>
                  <a:spcPts val="1200"/>
                </a:lnSpc>
              </a:pPr>
              <a:r>
                <a:rPr lang="es-ES" sz="900" dirty="0">
                  <a:latin typeface="Malgun Gothic"/>
                  <a:cs typeface="Malgun Gothic"/>
                </a:rPr>
                <a:t>No es fácil tener buenos amigos. Una de las razones es que el nivel de mi amigo está directamente relacionado con mi nivel. Así como hay un dicho que dice que conoces a una persona cuando ves a su amigo. De igual manera, este depende del tipo de persona que soy; mi forma de ser determinará los amigos que puedo hacer. Para tener un buen amigo, primero tengo que ser una buena persona.</a:t>
              </a:r>
            </a:p>
          </p:txBody>
        </p:sp>
        <p:sp>
          <p:nvSpPr>
            <p:cNvPr id="11" name="object 11"/>
            <p:cNvSpPr txBox="1"/>
            <p:nvPr/>
          </p:nvSpPr>
          <p:spPr>
            <a:xfrm>
              <a:off x="536286" y="2215799"/>
              <a:ext cx="4515584" cy="794101"/>
            </a:xfrm>
            <a:prstGeom prst="rect">
              <a:avLst/>
            </a:prstGeom>
          </p:spPr>
          <p:txBody>
            <a:bodyPr wrap="square" lIns="0" tIns="6604" rIns="0" bIns="0" rtlCol="0">
              <a:noAutofit/>
            </a:bodyPr>
            <a:lstStyle/>
            <a:p>
              <a:pPr indent="120650" algn="just">
                <a:lnSpc>
                  <a:spcPts val="1200"/>
                </a:lnSpc>
              </a:pPr>
              <a:r>
                <a:rPr lang="es-ES" sz="900" dirty="0">
                  <a:latin typeface="Malgun Gothic"/>
                  <a:cs typeface="Malgun Gothic"/>
                </a:rPr>
                <a:t>Sin embargo, el Dios santo llama a los pecadores no solo para perdonarlos, sino también para hacerlos sus amigos. Esto es realmente asombroso. Abraham en el Antiguo Testamento fue llamado amigo de Dios. Moisés también tuvo comunión con Dios cara a cara como la gente habla con sus amigos. Enoc, Noé o Job también tenían una relación cercana con Dios.</a:t>
              </a:r>
            </a:p>
          </p:txBody>
        </p:sp>
        <p:sp>
          <p:nvSpPr>
            <p:cNvPr id="10" name="object 10"/>
            <p:cNvSpPr txBox="1"/>
            <p:nvPr/>
          </p:nvSpPr>
          <p:spPr>
            <a:xfrm>
              <a:off x="536286" y="3169267"/>
              <a:ext cx="4516212" cy="1078606"/>
            </a:xfrm>
            <a:prstGeom prst="rect">
              <a:avLst/>
            </a:prstGeom>
          </p:spPr>
          <p:txBody>
            <a:bodyPr wrap="square" lIns="0" tIns="6604" rIns="0" bIns="0" rtlCol="0">
              <a:noAutofit/>
            </a:bodyPr>
            <a:lstStyle/>
            <a:p>
              <a:pPr marR="628" indent="120650" algn="just">
                <a:lnSpc>
                  <a:spcPts val="1200"/>
                </a:lnSpc>
              </a:pPr>
              <a:r>
                <a:rPr lang="es-ES" sz="900" dirty="0">
                  <a:latin typeface="Malgun Gothic"/>
                  <a:cs typeface="Malgun Gothic"/>
                </a:rPr>
                <a:t>En el Evangelio de San Juan, Jesús dijo que si hacemos lo que Jesús manda, somos amigos de Jesús. Y Jesús murió en la cruz para hacernos verdaderos amigos del Señor. Aquel que acepta ese amor y ama al Señor se vuelve amigo del Señor. De hecho, Jesús llamó amigos a sus discípulos. Además, cuando Lázaro enfermó y murió, dijo: “Nuestro amigo Lázaro duerme”(Jn 11:11). Jesús resucitó a Lázaro que había muerto y participó en una fiesta en su casa, comieron y compartieron comunión juntos. Se convirtió en un verdadero amigo.</a:t>
              </a:r>
            </a:p>
          </p:txBody>
        </p:sp>
        <p:sp>
          <p:nvSpPr>
            <p:cNvPr id="9" name="object 9"/>
            <p:cNvSpPr txBox="1"/>
            <p:nvPr/>
          </p:nvSpPr>
          <p:spPr>
            <a:xfrm>
              <a:off x="536286" y="4463761"/>
              <a:ext cx="4515572" cy="317550"/>
            </a:xfrm>
            <a:prstGeom prst="rect">
              <a:avLst/>
            </a:prstGeom>
          </p:spPr>
          <p:txBody>
            <a:bodyPr wrap="square" lIns="0" tIns="6604" rIns="0" bIns="0" rtlCol="0">
              <a:noAutofit/>
            </a:bodyPr>
            <a:lstStyle/>
            <a:p>
              <a:pPr indent="120650" algn="just">
                <a:lnSpc>
                  <a:spcPts val="1200"/>
                </a:lnSpc>
              </a:pPr>
              <a:r>
                <a:rPr lang="es-ES" sz="900" dirty="0">
                  <a:latin typeface="Malgun Gothic"/>
                  <a:cs typeface="Malgun Gothic"/>
                </a:rPr>
                <a:t>¿Cómo debemos tratar al Señor los que hemos sido amados por el Señor? ¿Y cómo debemos tratar a otras almas que aún no han recibido la salvación?</a:t>
              </a:r>
            </a:p>
          </p:txBody>
        </p:sp>
        <p:sp>
          <p:nvSpPr>
            <p:cNvPr id="8" name="object 8"/>
            <p:cNvSpPr txBox="1"/>
            <p:nvPr/>
          </p:nvSpPr>
          <p:spPr>
            <a:xfrm>
              <a:off x="570500" y="5469470"/>
              <a:ext cx="1632950" cy="177800"/>
            </a:xfrm>
            <a:prstGeom prst="rect">
              <a:avLst/>
            </a:prstGeom>
          </p:spPr>
          <p:txBody>
            <a:bodyPr wrap="square" lIns="0" tIns="8636" rIns="0" bIns="0" rtlCol="0">
              <a:noAutofit/>
            </a:bodyPr>
            <a:lstStyle/>
            <a:p>
              <a:pPr marL="12700">
                <a:lnSpc>
                  <a:spcPts val="1360"/>
                </a:lnSpc>
              </a:pPr>
              <a:r>
                <a:rPr lang="es-ES" sz="1200" dirty="0">
                  <a:solidFill>
                    <a:srgbClr val="00ADEF"/>
                  </a:solidFill>
                  <a:latin typeface="Times New Roman"/>
                  <a:cs typeface="Times New Roman"/>
                </a:rPr>
                <a:t>Resumen de la lección</a:t>
              </a:r>
              <a:endParaRPr lang="es-ES" sz="1200" dirty="0">
                <a:latin typeface="Times New Roman"/>
                <a:cs typeface="Times New Roman"/>
              </a:endParaRPr>
            </a:p>
          </p:txBody>
        </p:sp>
        <p:sp>
          <p:nvSpPr>
            <p:cNvPr id="7" name="object 7"/>
            <p:cNvSpPr txBox="1"/>
            <p:nvPr/>
          </p:nvSpPr>
          <p:spPr>
            <a:xfrm>
              <a:off x="5056399" y="7594249"/>
              <a:ext cx="2349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105</a:t>
              </a:r>
              <a:endParaRPr sz="1000">
                <a:latin typeface="Times New Roman"/>
                <a:cs typeface="Times New Roman"/>
              </a:endParaRPr>
            </a:p>
          </p:txBody>
        </p:sp>
        <p:sp>
          <p:nvSpPr>
            <p:cNvPr id="6" name="object 6"/>
            <p:cNvSpPr txBox="1"/>
            <p:nvPr/>
          </p:nvSpPr>
          <p:spPr>
            <a:xfrm>
              <a:off x="540000" y="5905350"/>
              <a:ext cx="4463999"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540000" y="6206958"/>
              <a:ext cx="4463999"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540000" y="6497257"/>
              <a:ext cx="4463999"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540000" y="6787558"/>
              <a:ext cx="4463999"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540000" y="7101058"/>
              <a:ext cx="4463999" cy="152400"/>
            </a:xfrm>
            <a:prstGeom prst="rect">
              <a:avLst/>
            </a:prstGeom>
          </p:spPr>
          <p:txBody>
            <a:bodyPr wrap="square" lIns="0" tIns="0" rIns="0" bIns="0" rtlCol="0">
              <a:noAutofit/>
            </a:bodyPr>
            <a:lstStyle/>
            <a:p>
              <a:pPr marL="25400">
                <a:lnSpc>
                  <a:spcPts val="1000"/>
                </a:lnSpc>
              </a:pPr>
              <a:endParaRPr sz="1000"/>
            </a:p>
          </p:txBody>
        </p:sp>
        <p:sp>
          <p:nvSpPr>
            <p:cNvPr id="30" name="object 11">
              <a:extLst>
                <a:ext uri="{FF2B5EF4-FFF2-40B4-BE49-F238E27FC236}">
                  <a16:creationId xmlns:a16="http://schemas.microsoft.com/office/drawing/2014/main" id="{0E543D55-E384-4B95-B6FE-E76077FE3D12}"/>
                </a:ext>
              </a:extLst>
            </p:cNvPr>
            <p:cNvSpPr txBox="1"/>
            <p:nvPr/>
          </p:nvSpPr>
          <p:spPr>
            <a:xfrm>
              <a:off x="603250" y="495300"/>
              <a:ext cx="2209800"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Entender</a:t>
              </a:r>
              <a:endParaRPr sz="1000" dirty="0">
                <a:latin typeface="Times New Roman"/>
                <a:cs typeface="Times New Roman"/>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그룹 81">
            <a:extLst>
              <a:ext uri="{FF2B5EF4-FFF2-40B4-BE49-F238E27FC236}">
                <a16:creationId xmlns:a16="http://schemas.microsoft.com/office/drawing/2014/main" id="{180730D0-72E8-41C3-96B9-CF9EAE3C5337}"/>
              </a:ext>
            </a:extLst>
          </p:cNvPr>
          <p:cNvGrpSpPr/>
          <p:nvPr/>
        </p:nvGrpSpPr>
        <p:grpSpPr>
          <a:xfrm>
            <a:off x="160799" y="467055"/>
            <a:ext cx="4872851" cy="7279544"/>
            <a:chOff x="160799" y="467055"/>
            <a:chExt cx="4872851" cy="7279544"/>
          </a:xfrm>
        </p:grpSpPr>
        <p:sp>
          <p:nvSpPr>
            <p:cNvPr id="70" name="object 70"/>
            <p:cNvSpPr/>
            <p:nvPr/>
          </p:nvSpPr>
          <p:spPr>
            <a:xfrm>
              <a:off x="465349" y="467055"/>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71" name="object 71"/>
            <p:cNvSpPr/>
            <p:nvPr/>
          </p:nvSpPr>
          <p:spPr>
            <a:xfrm>
              <a:off x="828531" y="538619"/>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40" y="350875"/>
                  </a:lnTo>
                  <a:lnTo>
                    <a:pt x="266559" y="350959"/>
                  </a:lnTo>
                  <a:lnTo>
                    <a:pt x="282154" y="351547"/>
                  </a:lnTo>
                  <a:lnTo>
                    <a:pt x="292848" y="353144"/>
                  </a:lnTo>
                  <a:lnTo>
                    <a:pt x="308423" y="361378"/>
                  </a:lnTo>
                  <a:lnTo>
                    <a:pt x="346367" y="409359"/>
                  </a:lnTo>
                  <a:lnTo>
                    <a:pt x="339652" y="402815"/>
                  </a:lnTo>
                  <a:lnTo>
                    <a:pt x="333624" y="397924"/>
                  </a:lnTo>
                  <a:lnTo>
                    <a:pt x="326854" y="394229"/>
                  </a:lnTo>
                  <a:lnTo>
                    <a:pt x="317916" y="391273"/>
                  </a:lnTo>
                  <a:lnTo>
                    <a:pt x="305384" y="388598"/>
                  </a:lnTo>
                  <a:lnTo>
                    <a:pt x="287829" y="385748"/>
                  </a:lnTo>
                  <a:lnTo>
                    <a:pt x="263827" y="382266"/>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72" name="object 72"/>
            <p:cNvSpPr/>
            <p:nvPr/>
          </p:nvSpPr>
          <p:spPr>
            <a:xfrm>
              <a:off x="1132594" y="507769"/>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73" name="object 73"/>
            <p:cNvSpPr/>
            <p:nvPr/>
          </p:nvSpPr>
          <p:spPr>
            <a:xfrm>
              <a:off x="1138284" y="517740"/>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74" name="object 74"/>
            <p:cNvSpPr/>
            <p:nvPr/>
          </p:nvSpPr>
          <p:spPr>
            <a:xfrm>
              <a:off x="484882" y="497751"/>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75" name="object 75"/>
            <p:cNvSpPr/>
            <p:nvPr/>
          </p:nvSpPr>
          <p:spPr>
            <a:xfrm>
              <a:off x="494648" y="905738"/>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64" name="object 64"/>
            <p:cNvSpPr/>
            <p:nvPr/>
          </p:nvSpPr>
          <p:spPr>
            <a:xfrm>
              <a:off x="465349" y="3525503"/>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65" name="object 65"/>
            <p:cNvSpPr/>
            <p:nvPr/>
          </p:nvSpPr>
          <p:spPr>
            <a:xfrm>
              <a:off x="828531" y="3597067"/>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40" y="350875"/>
                  </a:lnTo>
                  <a:lnTo>
                    <a:pt x="266559" y="350959"/>
                  </a:lnTo>
                  <a:lnTo>
                    <a:pt x="282154" y="351547"/>
                  </a:lnTo>
                  <a:lnTo>
                    <a:pt x="292848" y="353144"/>
                  </a:lnTo>
                  <a:lnTo>
                    <a:pt x="308423" y="361378"/>
                  </a:lnTo>
                  <a:lnTo>
                    <a:pt x="346367" y="409359"/>
                  </a:lnTo>
                  <a:lnTo>
                    <a:pt x="339652" y="402820"/>
                  </a:lnTo>
                  <a:lnTo>
                    <a:pt x="333624" y="397932"/>
                  </a:lnTo>
                  <a:lnTo>
                    <a:pt x="326854" y="394238"/>
                  </a:lnTo>
                  <a:lnTo>
                    <a:pt x="317916" y="391282"/>
                  </a:lnTo>
                  <a:lnTo>
                    <a:pt x="305384" y="388606"/>
                  </a:lnTo>
                  <a:lnTo>
                    <a:pt x="287829" y="385753"/>
                  </a:lnTo>
                  <a:lnTo>
                    <a:pt x="263827" y="382267"/>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66" name="object 66"/>
            <p:cNvSpPr/>
            <p:nvPr/>
          </p:nvSpPr>
          <p:spPr>
            <a:xfrm>
              <a:off x="1132594" y="3566218"/>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67" name="object 67"/>
            <p:cNvSpPr/>
            <p:nvPr/>
          </p:nvSpPr>
          <p:spPr>
            <a:xfrm>
              <a:off x="1138284" y="3576189"/>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68" name="object 68"/>
            <p:cNvSpPr/>
            <p:nvPr/>
          </p:nvSpPr>
          <p:spPr>
            <a:xfrm>
              <a:off x="484882" y="3556199"/>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69" name="object 69"/>
            <p:cNvSpPr/>
            <p:nvPr/>
          </p:nvSpPr>
          <p:spPr>
            <a:xfrm>
              <a:off x="494648" y="3964186"/>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62" name="object 62"/>
            <p:cNvSpPr/>
            <p:nvPr/>
          </p:nvSpPr>
          <p:spPr>
            <a:xfrm>
              <a:off x="446394" y="23738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63" name="object 63"/>
            <p:cNvSpPr/>
            <p:nvPr/>
          </p:nvSpPr>
          <p:spPr>
            <a:xfrm>
              <a:off x="483936" y="2411439"/>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60" name="object 60"/>
            <p:cNvSpPr/>
            <p:nvPr/>
          </p:nvSpPr>
          <p:spPr>
            <a:xfrm>
              <a:off x="449995" y="41971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61" name="object 61"/>
            <p:cNvSpPr/>
            <p:nvPr/>
          </p:nvSpPr>
          <p:spPr>
            <a:xfrm>
              <a:off x="487536" y="4234740"/>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58" name="object 58"/>
            <p:cNvSpPr/>
            <p:nvPr/>
          </p:nvSpPr>
          <p:spPr>
            <a:xfrm>
              <a:off x="449995" y="5482398"/>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59" name="object 59"/>
            <p:cNvSpPr/>
            <p:nvPr/>
          </p:nvSpPr>
          <p:spPr>
            <a:xfrm>
              <a:off x="487536" y="5519939"/>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56" name="object 56"/>
            <p:cNvSpPr/>
            <p:nvPr/>
          </p:nvSpPr>
          <p:spPr>
            <a:xfrm>
              <a:off x="446394" y="2761598"/>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57" name="object 57"/>
            <p:cNvSpPr/>
            <p:nvPr/>
          </p:nvSpPr>
          <p:spPr>
            <a:xfrm>
              <a:off x="483936" y="2799139"/>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40" name="object 40"/>
            <p:cNvSpPr/>
            <p:nvPr/>
          </p:nvSpPr>
          <p:spPr>
            <a:xfrm>
              <a:off x="369253" y="1182980"/>
              <a:ext cx="108292" cy="117030"/>
            </a:xfrm>
            <a:custGeom>
              <a:avLst/>
              <a:gdLst/>
              <a:ahLst/>
              <a:cxnLst/>
              <a:rect l="l" t="t" r="r" b="b"/>
              <a:pathLst>
                <a:path w="108292" h="117030">
                  <a:moveTo>
                    <a:pt x="108292" y="0"/>
                  </a:moveTo>
                  <a:lnTo>
                    <a:pt x="95442" y="4228"/>
                  </a:lnTo>
                  <a:lnTo>
                    <a:pt x="83124" y="9537"/>
                  </a:lnTo>
                  <a:lnTo>
                    <a:pt x="71395" y="15870"/>
                  </a:lnTo>
                  <a:lnTo>
                    <a:pt x="60311" y="23171"/>
                  </a:lnTo>
                  <a:lnTo>
                    <a:pt x="49929" y="31383"/>
                  </a:lnTo>
                  <a:lnTo>
                    <a:pt x="40305" y="40449"/>
                  </a:lnTo>
                  <a:lnTo>
                    <a:pt x="31497" y="50313"/>
                  </a:lnTo>
                  <a:lnTo>
                    <a:pt x="23560" y="60917"/>
                  </a:lnTo>
                  <a:lnTo>
                    <a:pt x="16552" y="72206"/>
                  </a:lnTo>
                  <a:lnTo>
                    <a:pt x="10528" y="84123"/>
                  </a:lnTo>
                  <a:lnTo>
                    <a:pt x="5545" y="96611"/>
                  </a:lnTo>
                  <a:lnTo>
                    <a:pt x="1661" y="109614"/>
                  </a:lnTo>
                  <a:lnTo>
                    <a:pt x="0" y="117030"/>
                  </a:lnTo>
                </a:path>
              </a:pathLst>
            </a:custGeom>
            <a:ln w="12700">
              <a:solidFill>
                <a:srgbClr val="00C0F3"/>
              </a:solidFill>
              <a:prstDash val="dash"/>
            </a:ln>
          </p:spPr>
          <p:txBody>
            <a:bodyPr wrap="square" lIns="0" tIns="0" rIns="0" bIns="0" rtlCol="0">
              <a:noAutofit/>
            </a:bodyPr>
            <a:lstStyle/>
            <a:p>
              <a:endParaRPr/>
            </a:p>
          </p:txBody>
        </p:sp>
        <p:sp>
          <p:nvSpPr>
            <p:cNvPr id="41" name="object 41"/>
            <p:cNvSpPr/>
            <p:nvPr/>
          </p:nvSpPr>
          <p:spPr>
            <a:xfrm>
              <a:off x="366350" y="1375681"/>
              <a:ext cx="0" cy="641616"/>
            </a:xfrm>
            <a:custGeom>
              <a:avLst/>
              <a:gdLst/>
              <a:ahLst/>
              <a:cxnLst/>
              <a:rect l="l" t="t" r="r" b="b"/>
              <a:pathLst>
                <a:path h="641616">
                  <a:moveTo>
                    <a:pt x="0" y="0"/>
                  </a:moveTo>
                  <a:lnTo>
                    <a:pt x="0" y="641616"/>
                  </a:lnTo>
                </a:path>
              </a:pathLst>
            </a:custGeom>
            <a:ln w="12700">
              <a:solidFill>
                <a:srgbClr val="00C0F3"/>
              </a:solidFill>
              <a:prstDash val="dash"/>
            </a:ln>
          </p:spPr>
          <p:txBody>
            <a:bodyPr wrap="square" lIns="0" tIns="0" rIns="0" bIns="0" rtlCol="0">
              <a:noAutofit/>
            </a:bodyPr>
            <a:lstStyle/>
            <a:p>
              <a:endParaRPr/>
            </a:p>
          </p:txBody>
        </p:sp>
        <p:sp>
          <p:nvSpPr>
            <p:cNvPr id="42" name="object 42"/>
            <p:cNvSpPr/>
            <p:nvPr/>
          </p:nvSpPr>
          <p:spPr>
            <a:xfrm>
              <a:off x="366346" y="1311648"/>
              <a:ext cx="1066" cy="37642"/>
            </a:xfrm>
            <a:custGeom>
              <a:avLst/>
              <a:gdLst/>
              <a:ahLst/>
              <a:cxnLst/>
              <a:rect l="l" t="t" r="r" b="b"/>
              <a:pathLst>
                <a:path w="1066" h="37642">
                  <a:moveTo>
                    <a:pt x="1066" y="0"/>
                  </a:moveTo>
                  <a:lnTo>
                    <a:pt x="368" y="5930"/>
                  </a:lnTo>
                  <a:lnTo>
                    <a:pt x="0" y="11976"/>
                  </a:lnTo>
                  <a:lnTo>
                    <a:pt x="0" y="18097"/>
                  </a:lnTo>
                  <a:lnTo>
                    <a:pt x="0" y="37642"/>
                  </a:lnTo>
                </a:path>
              </a:pathLst>
            </a:custGeom>
            <a:ln w="12700">
              <a:solidFill>
                <a:srgbClr val="00C0F3"/>
              </a:solidFill>
            </a:ln>
          </p:spPr>
          <p:txBody>
            <a:bodyPr wrap="square" lIns="0" tIns="0" rIns="0" bIns="0" rtlCol="0">
              <a:noAutofit/>
            </a:bodyPr>
            <a:lstStyle/>
            <a:p>
              <a:endParaRPr/>
            </a:p>
          </p:txBody>
        </p:sp>
        <p:sp>
          <p:nvSpPr>
            <p:cNvPr id="43" name="object 43"/>
            <p:cNvSpPr/>
            <p:nvPr/>
          </p:nvSpPr>
          <p:spPr>
            <a:xfrm>
              <a:off x="371985" y="2091249"/>
              <a:ext cx="117030" cy="108292"/>
            </a:xfrm>
            <a:custGeom>
              <a:avLst/>
              <a:gdLst/>
              <a:ahLst/>
              <a:cxnLst/>
              <a:rect l="l" t="t" r="r" b="b"/>
              <a:pathLst>
                <a:path w="117030" h="108292">
                  <a:moveTo>
                    <a:pt x="0" y="0"/>
                  </a:moveTo>
                  <a:lnTo>
                    <a:pt x="4228" y="12850"/>
                  </a:lnTo>
                  <a:lnTo>
                    <a:pt x="9537" y="25168"/>
                  </a:lnTo>
                  <a:lnTo>
                    <a:pt x="15870" y="36897"/>
                  </a:lnTo>
                  <a:lnTo>
                    <a:pt x="23171" y="47981"/>
                  </a:lnTo>
                  <a:lnTo>
                    <a:pt x="31383" y="58363"/>
                  </a:lnTo>
                  <a:lnTo>
                    <a:pt x="40449" y="67987"/>
                  </a:lnTo>
                  <a:lnTo>
                    <a:pt x="50313" y="76795"/>
                  </a:lnTo>
                  <a:lnTo>
                    <a:pt x="60917" y="84732"/>
                  </a:lnTo>
                  <a:lnTo>
                    <a:pt x="72206" y="91740"/>
                  </a:lnTo>
                  <a:lnTo>
                    <a:pt x="84123" y="97764"/>
                  </a:lnTo>
                  <a:lnTo>
                    <a:pt x="96611" y="102747"/>
                  </a:lnTo>
                  <a:lnTo>
                    <a:pt x="109614" y="106631"/>
                  </a:lnTo>
                  <a:lnTo>
                    <a:pt x="117030" y="108292"/>
                  </a:lnTo>
                </a:path>
              </a:pathLst>
            </a:custGeom>
            <a:ln w="12700">
              <a:solidFill>
                <a:srgbClr val="00C0F3"/>
              </a:solidFill>
              <a:prstDash val="dash"/>
            </a:ln>
          </p:spPr>
          <p:txBody>
            <a:bodyPr wrap="square" lIns="0" tIns="0" rIns="0" bIns="0" rtlCol="0">
              <a:noAutofit/>
            </a:bodyPr>
            <a:lstStyle/>
            <a:p>
              <a:endParaRPr/>
            </a:p>
          </p:txBody>
        </p:sp>
        <p:sp>
          <p:nvSpPr>
            <p:cNvPr id="44" name="object 44"/>
            <p:cNvSpPr/>
            <p:nvPr/>
          </p:nvSpPr>
          <p:spPr>
            <a:xfrm>
              <a:off x="366346" y="2030506"/>
              <a:ext cx="1066" cy="37642"/>
            </a:xfrm>
            <a:custGeom>
              <a:avLst/>
              <a:gdLst/>
              <a:ahLst/>
              <a:cxnLst/>
              <a:rect l="l" t="t" r="r" b="b"/>
              <a:pathLst>
                <a:path w="1066" h="37642">
                  <a:moveTo>
                    <a:pt x="0" y="0"/>
                  </a:moveTo>
                  <a:lnTo>
                    <a:pt x="0" y="19545"/>
                  </a:lnTo>
                  <a:lnTo>
                    <a:pt x="0" y="25666"/>
                  </a:lnTo>
                  <a:lnTo>
                    <a:pt x="368" y="31699"/>
                  </a:lnTo>
                  <a:lnTo>
                    <a:pt x="1066" y="37642"/>
                  </a:lnTo>
                </a:path>
              </a:pathLst>
            </a:custGeom>
            <a:ln w="12700">
              <a:solidFill>
                <a:srgbClr val="00C0F3"/>
              </a:solidFill>
            </a:ln>
          </p:spPr>
          <p:txBody>
            <a:bodyPr wrap="square" lIns="0" tIns="0" rIns="0" bIns="0" rtlCol="0">
              <a:noAutofit/>
            </a:bodyPr>
            <a:lstStyle/>
            <a:p>
              <a:endParaRPr/>
            </a:p>
          </p:txBody>
        </p:sp>
        <p:sp>
          <p:nvSpPr>
            <p:cNvPr id="45" name="object 45"/>
            <p:cNvSpPr/>
            <p:nvPr/>
          </p:nvSpPr>
          <p:spPr>
            <a:xfrm>
              <a:off x="562993" y="2202445"/>
              <a:ext cx="4286643" cy="0"/>
            </a:xfrm>
            <a:custGeom>
              <a:avLst/>
              <a:gdLst/>
              <a:ahLst/>
              <a:cxnLst/>
              <a:rect l="l" t="t" r="r" b="b"/>
              <a:pathLst>
                <a:path w="4286643">
                  <a:moveTo>
                    <a:pt x="0" y="0"/>
                  </a:moveTo>
                  <a:lnTo>
                    <a:pt x="4286643" y="0"/>
                  </a:lnTo>
                </a:path>
              </a:pathLst>
            </a:custGeom>
            <a:ln w="12700">
              <a:solidFill>
                <a:srgbClr val="00C0F3"/>
              </a:solidFill>
              <a:prstDash val="dash"/>
            </a:ln>
          </p:spPr>
          <p:txBody>
            <a:bodyPr wrap="square" lIns="0" tIns="0" rIns="0" bIns="0" rtlCol="0">
              <a:noAutofit/>
            </a:bodyPr>
            <a:lstStyle/>
            <a:p>
              <a:endParaRPr/>
            </a:p>
          </p:txBody>
        </p:sp>
        <p:sp>
          <p:nvSpPr>
            <p:cNvPr id="46" name="object 46"/>
            <p:cNvSpPr/>
            <p:nvPr/>
          </p:nvSpPr>
          <p:spPr>
            <a:xfrm>
              <a:off x="500649" y="2201384"/>
              <a:ext cx="37084" cy="1066"/>
            </a:xfrm>
            <a:custGeom>
              <a:avLst/>
              <a:gdLst/>
              <a:ahLst/>
              <a:cxnLst/>
              <a:rect l="l" t="t" r="r" b="b"/>
              <a:pathLst>
                <a:path w="37084" h="1066">
                  <a:moveTo>
                    <a:pt x="0" y="0"/>
                  </a:moveTo>
                  <a:lnTo>
                    <a:pt x="5943" y="698"/>
                  </a:lnTo>
                  <a:lnTo>
                    <a:pt x="11976" y="1066"/>
                  </a:lnTo>
                  <a:lnTo>
                    <a:pt x="18097" y="1066"/>
                  </a:lnTo>
                  <a:lnTo>
                    <a:pt x="37084" y="1066"/>
                  </a:lnTo>
                </a:path>
              </a:pathLst>
            </a:custGeom>
            <a:ln w="12699">
              <a:solidFill>
                <a:srgbClr val="00C0F3"/>
              </a:solidFill>
            </a:ln>
          </p:spPr>
          <p:txBody>
            <a:bodyPr wrap="square" lIns="0" tIns="0" rIns="0" bIns="0" rtlCol="0">
              <a:noAutofit/>
            </a:bodyPr>
            <a:lstStyle/>
            <a:p>
              <a:endParaRPr/>
            </a:p>
          </p:txBody>
        </p:sp>
        <p:sp>
          <p:nvSpPr>
            <p:cNvPr id="47" name="object 47"/>
            <p:cNvSpPr/>
            <p:nvPr/>
          </p:nvSpPr>
          <p:spPr>
            <a:xfrm>
              <a:off x="4922453" y="2079779"/>
              <a:ext cx="108292" cy="117030"/>
            </a:xfrm>
            <a:custGeom>
              <a:avLst/>
              <a:gdLst/>
              <a:ahLst/>
              <a:cxnLst/>
              <a:rect l="l" t="t" r="r" b="b"/>
              <a:pathLst>
                <a:path w="108292" h="117030">
                  <a:moveTo>
                    <a:pt x="0" y="117030"/>
                  </a:moveTo>
                  <a:lnTo>
                    <a:pt x="12850" y="112802"/>
                  </a:lnTo>
                  <a:lnTo>
                    <a:pt x="25168" y="107493"/>
                  </a:lnTo>
                  <a:lnTo>
                    <a:pt x="36897" y="101159"/>
                  </a:lnTo>
                  <a:lnTo>
                    <a:pt x="47981" y="93859"/>
                  </a:lnTo>
                  <a:lnTo>
                    <a:pt x="58363" y="85647"/>
                  </a:lnTo>
                  <a:lnTo>
                    <a:pt x="67987" y="76581"/>
                  </a:lnTo>
                  <a:lnTo>
                    <a:pt x="76795" y="66717"/>
                  </a:lnTo>
                  <a:lnTo>
                    <a:pt x="84732" y="56112"/>
                  </a:lnTo>
                  <a:lnTo>
                    <a:pt x="91740" y="44823"/>
                  </a:lnTo>
                  <a:lnTo>
                    <a:pt x="97764" y="32906"/>
                  </a:lnTo>
                  <a:lnTo>
                    <a:pt x="102747" y="20418"/>
                  </a:lnTo>
                  <a:lnTo>
                    <a:pt x="106631" y="7416"/>
                  </a:lnTo>
                  <a:lnTo>
                    <a:pt x="108292" y="0"/>
                  </a:lnTo>
                </a:path>
              </a:pathLst>
            </a:custGeom>
            <a:ln w="12700">
              <a:solidFill>
                <a:srgbClr val="00C0F3"/>
              </a:solidFill>
              <a:prstDash val="dash"/>
            </a:ln>
          </p:spPr>
          <p:txBody>
            <a:bodyPr wrap="square" lIns="0" tIns="0" rIns="0" bIns="0" rtlCol="0">
              <a:noAutofit/>
            </a:bodyPr>
            <a:lstStyle/>
            <a:p>
              <a:endParaRPr/>
            </a:p>
          </p:txBody>
        </p:sp>
        <p:sp>
          <p:nvSpPr>
            <p:cNvPr id="48" name="object 48"/>
            <p:cNvSpPr/>
            <p:nvPr/>
          </p:nvSpPr>
          <p:spPr>
            <a:xfrm>
              <a:off x="4862273" y="2201384"/>
              <a:ext cx="37071" cy="1066"/>
            </a:xfrm>
            <a:custGeom>
              <a:avLst/>
              <a:gdLst/>
              <a:ahLst/>
              <a:cxnLst/>
              <a:rect l="l" t="t" r="r" b="b"/>
              <a:pathLst>
                <a:path w="37071" h="1066">
                  <a:moveTo>
                    <a:pt x="0" y="1066"/>
                  </a:moveTo>
                  <a:lnTo>
                    <a:pt x="18973" y="1066"/>
                  </a:lnTo>
                  <a:lnTo>
                    <a:pt x="25095" y="1066"/>
                  </a:lnTo>
                  <a:lnTo>
                    <a:pt x="31140" y="698"/>
                  </a:lnTo>
                  <a:lnTo>
                    <a:pt x="37071" y="0"/>
                  </a:lnTo>
                </a:path>
              </a:pathLst>
            </a:custGeom>
            <a:ln w="12699">
              <a:solidFill>
                <a:srgbClr val="00C0F3"/>
              </a:solidFill>
            </a:ln>
          </p:spPr>
          <p:txBody>
            <a:bodyPr wrap="square" lIns="0" tIns="0" rIns="0" bIns="0" rtlCol="0">
              <a:noAutofit/>
            </a:bodyPr>
            <a:lstStyle/>
            <a:p>
              <a:endParaRPr/>
            </a:p>
          </p:txBody>
        </p:sp>
        <p:sp>
          <p:nvSpPr>
            <p:cNvPr id="49" name="object 49"/>
            <p:cNvSpPr/>
            <p:nvPr/>
          </p:nvSpPr>
          <p:spPr>
            <a:xfrm>
              <a:off x="5033650" y="1362492"/>
              <a:ext cx="0" cy="641616"/>
            </a:xfrm>
            <a:custGeom>
              <a:avLst/>
              <a:gdLst/>
              <a:ahLst/>
              <a:cxnLst/>
              <a:rect l="l" t="t" r="r" b="b"/>
              <a:pathLst>
                <a:path h="641616">
                  <a:moveTo>
                    <a:pt x="0" y="641616"/>
                  </a:moveTo>
                  <a:lnTo>
                    <a:pt x="0" y="0"/>
                  </a:lnTo>
                </a:path>
              </a:pathLst>
            </a:custGeom>
            <a:ln w="12700">
              <a:solidFill>
                <a:srgbClr val="00C0F3"/>
              </a:solidFill>
              <a:prstDash val="dash"/>
            </a:ln>
          </p:spPr>
          <p:txBody>
            <a:bodyPr wrap="square" lIns="0" tIns="0" rIns="0" bIns="0" rtlCol="0">
              <a:noAutofit/>
            </a:bodyPr>
            <a:lstStyle/>
            <a:p>
              <a:endParaRPr/>
            </a:p>
          </p:txBody>
        </p:sp>
        <p:sp>
          <p:nvSpPr>
            <p:cNvPr id="50" name="object 50"/>
            <p:cNvSpPr/>
            <p:nvPr/>
          </p:nvSpPr>
          <p:spPr>
            <a:xfrm>
              <a:off x="5032580" y="2030506"/>
              <a:ext cx="1066" cy="37642"/>
            </a:xfrm>
            <a:custGeom>
              <a:avLst/>
              <a:gdLst/>
              <a:ahLst/>
              <a:cxnLst/>
              <a:rect l="l" t="t" r="r" b="b"/>
              <a:pathLst>
                <a:path w="1066" h="37642">
                  <a:moveTo>
                    <a:pt x="0" y="37642"/>
                  </a:moveTo>
                  <a:lnTo>
                    <a:pt x="711" y="31699"/>
                  </a:lnTo>
                  <a:lnTo>
                    <a:pt x="1066" y="25666"/>
                  </a:lnTo>
                  <a:lnTo>
                    <a:pt x="1066" y="19545"/>
                  </a:lnTo>
                  <a:lnTo>
                    <a:pt x="1066" y="0"/>
                  </a:lnTo>
                </a:path>
              </a:pathLst>
            </a:custGeom>
            <a:ln w="12700">
              <a:solidFill>
                <a:srgbClr val="00C0F3"/>
              </a:solidFill>
            </a:ln>
          </p:spPr>
          <p:txBody>
            <a:bodyPr wrap="square" lIns="0" tIns="0" rIns="0" bIns="0" rtlCol="0">
              <a:noAutofit/>
            </a:bodyPr>
            <a:lstStyle/>
            <a:p>
              <a:endParaRPr/>
            </a:p>
          </p:txBody>
        </p:sp>
        <p:sp>
          <p:nvSpPr>
            <p:cNvPr id="51" name="object 51"/>
            <p:cNvSpPr/>
            <p:nvPr/>
          </p:nvSpPr>
          <p:spPr>
            <a:xfrm>
              <a:off x="4910984" y="1180249"/>
              <a:ext cx="117030" cy="108292"/>
            </a:xfrm>
            <a:custGeom>
              <a:avLst/>
              <a:gdLst/>
              <a:ahLst/>
              <a:cxnLst/>
              <a:rect l="l" t="t" r="r" b="b"/>
              <a:pathLst>
                <a:path w="117030" h="108292">
                  <a:moveTo>
                    <a:pt x="117030" y="108292"/>
                  </a:moveTo>
                  <a:lnTo>
                    <a:pt x="112802" y="95442"/>
                  </a:lnTo>
                  <a:lnTo>
                    <a:pt x="107493" y="83124"/>
                  </a:lnTo>
                  <a:lnTo>
                    <a:pt x="101159" y="71395"/>
                  </a:lnTo>
                  <a:lnTo>
                    <a:pt x="93859" y="60311"/>
                  </a:lnTo>
                  <a:lnTo>
                    <a:pt x="85647" y="49929"/>
                  </a:lnTo>
                  <a:lnTo>
                    <a:pt x="76581" y="40305"/>
                  </a:lnTo>
                  <a:lnTo>
                    <a:pt x="66717" y="31497"/>
                  </a:lnTo>
                  <a:lnTo>
                    <a:pt x="56112" y="23560"/>
                  </a:lnTo>
                  <a:lnTo>
                    <a:pt x="44823" y="16552"/>
                  </a:lnTo>
                  <a:lnTo>
                    <a:pt x="32906" y="10528"/>
                  </a:lnTo>
                  <a:lnTo>
                    <a:pt x="20418" y="5545"/>
                  </a:lnTo>
                  <a:lnTo>
                    <a:pt x="7416" y="1661"/>
                  </a:lnTo>
                  <a:lnTo>
                    <a:pt x="0" y="0"/>
                  </a:lnTo>
                </a:path>
              </a:pathLst>
            </a:custGeom>
            <a:ln w="12700">
              <a:solidFill>
                <a:srgbClr val="00C0F3"/>
              </a:solidFill>
              <a:prstDash val="dash"/>
            </a:ln>
          </p:spPr>
          <p:txBody>
            <a:bodyPr wrap="square" lIns="0" tIns="0" rIns="0" bIns="0" rtlCol="0">
              <a:noAutofit/>
            </a:bodyPr>
            <a:lstStyle/>
            <a:p>
              <a:endParaRPr/>
            </a:p>
          </p:txBody>
        </p:sp>
        <p:sp>
          <p:nvSpPr>
            <p:cNvPr id="52" name="object 52"/>
            <p:cNvSpPr/>
            <p:nvPr/>
          </p:nvSpPr>
          <p:spPr>
            <a:xfrm>
              <a:off x="5032580" y="1311648"/>
              <a:ext cx="1066" cy="37642"/>
            </a:xfrm>
            <a:custGeom>
              <a:avLst/>
              <a:gdLst/>
              <a:ahLst/>
              <a:cxnLst/>
              <a:rect l="l" t="t" r="r" b="b"/>
              <a:pathLst>
                <a:path w="1066" h="37642">
                  <a:moveTo>
                    <a:pt x="1066" y="37642"/>
                  </a:moveTo>
                  <a:lnTo>
                    <a:pt x="1066" y="18097"/>
                  </a:lnTo>
                  <a:lnTo>
                    <a:pt x="1066" y="11976"/>
                  </a:lnTo>
                  <a:lnTo>
                    <a:pt x="711" y="5930"/>
                  </a:lnTo>
                  <a:lnTo>
                    <a:pt x="0" y="0"/>
                  </a:lnTo>
                </a:path>
              </a:pathLst>
            </a:custGeom>
            <a:ln w="12700">
              <a:solidFill>
                <a:srgbClr val="00C0F3"/>
              </a:solidFill>
            </a:ln>
          </p:spPr>
          <p:txBody>
            <a:bodyPr wrap="square" lIns="0" tIns="0" rIns="0" bIns="0" rtlCol="0">
              <a:noAutofit/>
            </a:bodyPr>
            <a:lstStyle/>
            <a:p>
              <a:endParaRPr/>
            </a:p>
          </p:txBody>
        </p:sp>
        <p:sp>
          <p:nvSpPr>
            <p:cNvPr id="53" name="object 53"/>
            <p:cNvSpPr/>
            <p:nvPr/>
          </p:nvSpPr>
          <p:spPr>
            <a:xfrm>
              <a:off x="550363" y="1177345"/>
              <a:ext cx="4286643" cy="0"/>
            </a:xfrm>
            <a:custGeom>
              <a:avLst/>
              <a:gdLst/>
              <a:ahLst/>
              <a:cxnLst/>
              <a:rect l="l" t="t" r="r" b="b"/>
              <a:pathLst>
                <a:path w="4286643">
                  <a:moveTo>
                    <a:pt x="4286643" y="0"/>
                  </a:moveTo>
                  <a:lnTo>
                    <a:pt x="0" y="0"/>
                  </a:lnTo>
                </a:path>
              </a:pathLst>
            </a:custGeom>
            <a:ln w="12700">
              <a:solidFill>
                <a:srgbClr val="00C0F3"/>
              </a:solidFill>
              <a:prstDash val="dash"/>
            </a:ln>
          </p:spPr>
          <p:txBody>
            <a:bodyPr wrap="square" lIns="0" tIns="0" rIns="0" bIns="0" rtlCol="0">
              <a:noAutofit/>
            </a:bodyPr>
            <a:lstStyle/>
            <a:p>
              <a:endParaRPr/>
            </a:p>
          </p:txBody>
        </p:sp>
        <p:sp>
          <p:nvSpPr>
            <p:cNvPr id="54" name="object 54"/>
            <p:cNvSpPr/>
            <p:nvPr/>
          </p:nvSpPr>
          <p:spPr>
            <a:xfrm>
              <a:off x="4862273" y="1177345"/>
              <a:ext cx="37071" cy="1066"/>
            </a:xfrm>
            <a:custGeom>
              <a:avLst/>
              <a:gdLst/>
              <a:ahLst/>
              <a:cxnLst/>
              <a:rect l="l" t="t" r="r" b="b"/>
              <a:pathLst>
                <a:path w="37071" h="1066">
                  <a:moveTo>
                    <a:pt x="37071" y="1066"/>
                  </a:moveTo>
                  <a:lnTo>
                    <a:pt x="31140" y="355"/>
                  </a:lnTo>
                  <a:lnTo>
                    <a:pt x="25095" y="0"/>
                  </a:lnTo>
                  <a:lnTo>
                    <a:pt x="18973" y="0"/>
                  </a:lnTo>
                  <a:lnTo>
                    <a:pt x="0" y="0"/>
                  </a:lnTo>
                </a:path>
              </a:pathLst>
            </a:custGeom>
            <a:ln w="12699">
              <a:solidFill>
                <a:srgbClr val="00C0F3"/>
              </a:solidFill>
            </a:ln>
          </p:spPr>
          <p:txBody>
            <a:bodyPr wrap="square" lIns="0" tIns="0" rIns="0" bIns="0" rtlCol="0">
              <a:noAutofit/>
            </a:bodyPr>
            <a:lstStyle/>
            <a:p>
              <a:endParaRPr/>
            </a:p>
          </p:txBody>
        </p:sp>
        <p:sp>
          <p:nvSpPr>
            <p:cNvPr id="55" name="object 55"/>
            <p:cNvSpPr/>
            <p:nvPr/>
          </p:nvSpPr>
          <p:spPr>
            <a:xfrm>
              <a:off x="500649" y="1177345"/>
              <a:ext cx="37084" cy="1066"/>
            </a:xfrm>
            <a:custGeom>
              <a:avLst/>
              <a:gdLst/>
              <a:ahLst/>
              <a:cxnLst/>
              <a:rect l="l" t="t" r="r" b="b"/>
              <a:pathLst>
                <a:path w="37084" h="1066">
                  <a:moveTo>
                    <a:pt x="37084" y="0"/>
                  </a:moveTo>
                  <a:lnTo>
                    <a:pt x="18097" y="0"/>
                  </a:lnTo>
                  <a:lnTo>
                    <a:pt x="11976" y="0"/>
                  </a:lnTo>
                  <a:lnTo>
                    <a:pt x="5943" y="355"/>
                  </a:lnTo>
                  <a:lnTo>
                    <a:pt x="0" y="1066"/>
                  </a:lnTo>
                </a:path>
              </a:pathLst>
            </a:custGeom>
            <a:ln w="12699">
              <a:solidFill>
                <a:srgbClr val="00C0F3"/>
              </a:solidFill>
            </a:ln>
          </p:spPr>
          <p:txBody>
            <a:bodyPr wrap="square" lIns="0" tIns="0" rIns="0" bIns="0" rtlCol="0">
              <a:noAutofit/>
            </a:bodyPr>
            <a:lstStyle/>
            <a:p>
              <a:endParaRPr/>
            </a:p>
          </p:txBody>
        </p:sp>
        <p:sp>
          <p:nvSpPr>
            <p:cNvPr id="22" name="object 22"/>
            <p:cNvSpPr/>
            <p:nvPr/>
          </p:nvSpPr>
          <p:spPr>
            <a:xfrm>
              <a:off x="559955" y="5964351"/>
              <a:ext cx="1402435" cy="1483194"/>
            </a:xfrm>
            <a:custGeom>
              <a:avLst/>
              <a:gdLst/>
              <a:ahLst/>
              <a:cxnLst/>
              <a:rect l="l" t="t" r="r" b="b"/>
              <a:pathLst>
                <a:path w="1402435" h="1483194">
                  <a:moveTo>
                    <a:pt x="614641" y="749655"/>
                  </a:moveTo>
                  <a:lnTo>
                    <a:pt x="0" y="0"/>
                  </a:lnTo>
                  <a:lnTo>
                    <a:pt x="0" y="1483194"/>
                  </a:lnTo>
                  <a:lnTo>
                    <a:pt x="1402435" y="1483194"/>
                  </a:lnTo>
                  <a:lnTo>
                    <a:pt x="1402435" y="749642"/>
                  </a:lnTo>
                  <a:lnTo>
                    <a:pt x="0" y="749655"/>
                  </a:lnTo>
                  <a:lnTo>
                    <a:pt x="614641" y="749655"/>
                  </a:lnTo>
                  <a:close/>
                </a:path>
                <a:path w="1402435" h="1483194">
                  <a:moveTo>
                    <a:pt x="0" y="0"/>
                  </a:moveTo>
                  <a:lnTo>
                    <a:pt x="614641" y="749642"/>
                  </a:lnTo>
                  <a:lnTo>
                    <a:pt x="1402435" y="749642"/>
                  </a:lnTo>
                  <a:lnTo>
                    <a:pt x="1402435" y="0"/>
                  </a:lnTo>
                  <a:lnTo>
                    <a:pt x="0" y="0"/>
                  </a:lnTo>
                  <a:close/>
                </a:path>
              </a:pathLst>
            </a:custGeom>
            <a:solidFill>
              <a:srgbClr val="00ADEF"/>
            </a:solidFill>
          </p:spPr>
          <p:txBody>
            <a:bodyPr wrap="square" lIns="0" tIns="0" rIns="0" bIns="0" rtlCol="0">
              <a:noAutofit/>
            </a:bodyPr>
            <a:lstStyle/>
            <a:p>
              <a:endParaRPr/>
            </a:p>
          </p:txBody>
        </p:sp>
        <p:sp>
          <p:nvSpPr>
            <p:cNvPr id="23" name="object 23"/>
            <p:cNvSpPr/>
            <p:nvPr/>
          </p:nvSpPr>
          <p:spPr>
            <a:xfrm>
              <a:off x="559955" y="5964351"/>
              <a:ext cx="614654" cy="749655"/>
            </a:xfrm>
            <a:custGeom>
              <a:avLst/>
              <a:gdLst/>
              <a:ahLst/>
              <a:cxnLst/>
              <a:rect l="l" t="t" r="r" b="b"/>
              <a:pathLst>
                <a:path w="614654" h="749655">
                  <a:moveTo>
                    <a:pt x="0" y="0"/>
                  </a:moveTo>
                  <a:lnTo>
                    <a:pt x="0" y="749655"/>
                  </a:lnTo>
                  <a:lnTo>
                    <a:pt x="614654" y="749655"/>
                  </a:lnTo>
                  <a:lnTo>
                    <a:pt x="614654" y="0"/>
                  </a:lnTo>
                  <a:lnTo>
                    <a:pt x="0" y="0"/>
                  </a:lnTo>
                  <a:close/>
                </a:path>
              </a:pathLst>
            </a:custGeom>
            <a:solidFill>
              <a:srgbClr val="00ADEF"/>
            </a:solidFill>
          </p:spPr>
          <p:txBody>
            <a:bodyPr wrap="square" lIns="0" tIns="0" rIns="0" bIns="0" rtlCol="0">
              <a:noAutofit/>
            </a:bodyPr>
            <a:lstStyle/>
            <a:p>
              <a:endParaRPr/>
            </a:p>
          </p:txBody>
        </p:sp>
        <p:sp>
          <p:nvSpPr>
            <p:cNvPr id="24" name="object 24"/>
            <p:cNvSpPr/>
            <p:nvPr/>
          </p:nvSpPr>
          <p:spPr>
            <a:xfrm>
              <a:off x="1174597" y="5964351"/>
              <a:ext cx="787793" cy="749655"/>
            </a:xfrm>
            <a:custGeom>
              <a:avLst/>
              <a:gdLst/>
              <a:ahLst/>
              <a:cxnLst/>
              <a:rect l="l" t="t" r="r" b="b"/>
              <a:pathLst>
                <a:path w="787793" h="749655">
                  <a:moveTo>
                    <a:pt x="0" y="0"/>
                  </a:moveTo>
                  <a:lnTo>
                    <a:pt x="0" y="749655"/>
                  </a:lnTo>
                  <a:lnTo>
                    <a:pt x="787793" y="749655"/>
                  </a:lnTo>
                  <a:lnTo>
                    <a:pt x="787793" y="0"/>
                  </a:lnTo>
                  <a:lnTo>
                    <a:pt x="0" y="0"/>
                  </a:lnTo>
                  <a:close/>
                </a:path>
              </a:pathLst>
            </a:custGeom>
            <a:solidFill>
              <a:srgbClr val="00ADEF"/>
            </a:solidFill>
          </p:spPr>
          <p:txBody>
            <a:bodyPr wrap="square" lIns="0" tIns="0" rIns="0" bIns="0" rtlCol="0">
              <a:noAutofit/>
            </a:bodyPr>
            <a:lstStyle/>
            <a:p>
              <a:endParaRPr/>
            </a:p>
          </p:txBody>
        </p:sp>
        <p:sp>
          <p:nvSpPr>
            <p:cNvPr id="25" name="object 25"/>
            <p:cNvSpPr/>
            <p:nvPr/>
          </p:nvSpPr>
          <p:spPr>
            <a:xfrm>
              <a:off x="559955" y="6713994"/>
              <a:ext cx="614654" cy="733552"/>
            </a:xfrm>
            <a:custGeom>
              <a:avLst/>
              <a:gdLst/>
              <a:ahLst/>
              <a:cxnLst/>
              <a:rect l="l" t="t" r="r" b="b"/>
              <a:pathLst>
                <a:path w="614654" h="733551">
                  <a:moveTo>
                    <a:pt x="0" y="0"/>
                  </a:moveTo>
                  <a:lnTo>
                    <a:pt x="0" y="733552"/>
                  </a:lnTo>
                  <a:lnTo>
                    <a:pt x="614654" y="733552"/>
                  </a:lnTo>
                  <a:lnTo>
                    <a:pt x="614654" y="0"/>
                  </a:lnTo>
                  <a:lnTo>
                    <a:pt x="0" y="0"/>
                  </a:lnTo>
                  <a:close/>
                </a:path>
              </a:pathLst>
            </a:custGeom>
            <a:solidFill>
              <a:srgbClr val="00ADEF"/>
            </a:solidFill>
          </p:spPr>
          <p:txBody>
            <a:bodyPr wrap="square" lIns="0" tIns="0" rIns="0" bIns="0" rtlCol="0">
              <a:noAutofit/>
            </a:bodyPr>
            <a:lstStyle/>
            <a:p>
              <a:endParaRPr/>
            </a:p>
          </p:txBody>
        </p:sp>
        <p:sp>
          <p:nvSpPr>
            <p:cNvPr id="26" name="object 26"/>
            <p:cNvSpPr/>
            <p:nvPr/>
          </p:nvSpPr>
          <p:spPr>
            <a:xfrm>
              <a:off x="1174597" y="6713994"/>
              <a:ext cx="787793" cy="733552"/>
            </a:xfrm>
            <a:custGeom>
              <a:avLst/>
              <a:gdLst/>
              <a:ahLst/>
              <a:cxnLst/>
              <a:rect l="l" t="t" r="r" b="b"/>
              <a:pathLst>
                <a:path w="787793" h="733551">
                  <a:moveTo>
                    <a:pt x="0" y="0"/>
                  </a:moveTo>
                  <a:lnTo>
                    <a:pt x="0" y="733552"/>
                  </a:lnTo>
                  <a:lnTo>
                    <a:pt x="787793" y="733552"/>
                  </a:lnTo>
                  <a:lnTo>
                    <a:pt x="787793" y="0"/>
                  </a:lnTo>
                  <a:lnTo>
                    <a:pt x="0" y="0"/>
                  </a:lnTo>
                  <a:close/>
                </a:path>
              </a:pathLst>
            </a:custGeom>
            <a:solidFill>
              <a:srgbClr val="00ADEF"/>
            </a:solidFill>
          </p:spPr>
          <p:txBody>
            <a:bodyPr wrap="square" lIns="0" tIns="0" rIns="0" bIns="0" rtlCol="0">
              <a:noAutofit/>
            </a:bodyPr>
            <a:lstStyle/>
            <a:p>
              <a:endParaRPr/>
            </a:p>
          </p:txBody>
        </p:sp>
        <p:sp>
          <p:nvSpPr>
            <p:cNvPr id="27" name="object 27"/>
            <p:cNvSpPr/>
            <p:nvPr/>
          </p:nvSpPr>
          <p:spPr>
            <a:xfrm>
              <a:off x="553600" y="5964345"/>
              <a:ext cx="621004" cy="0"/>
            </a:xfrm>
            <a:custGeom>
              <a:avLst/>
              <a:gdLst/>
              <a:ahLst/>
              <a:cxnLst/>
              <a:rect l="l" t="t" r="r" b="b"/>
              <a:pathLst>
                <a:path w="621004">
                  <a:moveTo>
                    <a:pt x="0" y="0"/>
                  </a:moveTo>
                  <a:lnTo>
                    <a:pt x="621004" y="0"/>
                  </a:lnTo>
                </a:path>
              </a:pathLst>
            </a:custGeom>
            <a:ln w="12700">
              <a:solidFill>
                <a:srgbClr val="00ADEF"/>
              </a:solidFill>
            </a:ln>
          </p:spPr>
          <p:txBody>
            <a:bodyPr wrap="square" lIns="0" tIns="0" rIns="0" bIns="0" rtlCol="0">
              <a:noAutofit/>
            </a:bodyPr>
            <a:lstStyle/>
            <a:p>
              <a:endParaRPr/>
            </a:p>
          </p:txBody>
        </p:sp>
        <p:sp>
          <p:nvSpPr>
            <p:cNvPr id="28" name="object 28"/>
            <p:cNvSpPr/>
            <p:nvPr/>
          </p:nvSpPr>
          <p:spPr>
            <a:xfrm>
              <a:off x="559950" y="5970690"/>
              <a:ext cx="0" cy="743305"/>
            </a:xfrm>
            <a:custGeom>
              <a:avLst/>
              <a:gdLst/>
              <a:ahLst/>
              <a:cxnLst/>
              <a:rect l="l" t="t" r="r" b="b"/>
              <a:pathLst>
                <a:path h="743305">
                  <a:moveTo>
                    <a:pt x="0" y="743305"/>
                  </a:moveTo>
                  <a:lnTo>
                    <a:pt x="0" y="0"/>
                  </a:lnTo>
                </a:path>
              </a:pathLst>
            </a:custGeom>
            <a:ln w="12700">
              <a:solidFill>
                <a:srgbClr val="00ADEF"/>
              </a:solidFill>
            </a:ln>
          </p:spPr>
          <p:txBody>
            <a:bodyPr wrap="square" lIns="0" tIns="0" rIns="0" bIns="0" rtlCol="0">
              <a:noAutofit/>
            </a:bodyPr>
            <a:lstStyle/>
            <a:p>
              <a:endParaRPr/>
            </a:p>
          </p:txBody>
        </p:sp>
        <p:sp>
          <p:nvSpPr>
            <p:cNvPr id="29" name="object 29"/>
            <p:cNvSpPr/>
            <p:nvPr/>
          </p:nvSpPr>
          <p:spPr>
            <a:xfrm>
              <a:off x="1174600" y="5964345"/>
              <a:ext cx="787793" cy="0"/>
            </a:xfrm>
            <a:custGeom>
              <a:avLst/>
              <a:gdLst/>
              <a:ahLst/>
              <a:cxnLst/>
              <a:rect l="l" t="t" r="r" b="b"/>
              <a:pathLst>
                <a:path w="787793">
                  <a:moveTo>
                    <a:pt x="0" y="0"/>
                  </a:moveTo>
                  <a:lnTo>
                    <a:pt x="787793" y="0"/>
                  </a:lnTo>
                </a:path>
              </a:pathLst>
            </a:custGeom>
            <a:ln w="12700">
              <a:solidFill>
                <a:srgbClr val="00ADEF"/>
              </a:solidFill>
            </a:ln>
          </p:spPr>
          <p:txBody>
            <a:bodyPr wrap="square" lIns="0" tIns="0" rIns="0" bIns="0" rtlCol="0">
              <a:noAutofit/>
            </a:bodyPr>
            <a:lstStyle/>
            <a:p>
              <a:endParaRPr/>
            </a:p>
          </p:txBody>
        </p:sp>
        <p:sp>
          <p:nvSpPr>
            <p:cNvPr id="30" name="object 30"/>
            <p:cNvSpPr/>
            <p:nvPr/>
          </p:nvSpPr>
          <p:spPr>
            <a:xfrm>
              <a:off x="1962400" y="5964345"/>
              <a:ext cx="2976003" cy="0"/>
            </a:xfrm>
            <a:custGeom>
              <a:avLst/>
              <a:gdLst/>
              <a:ahLst/>
              <a:cxnLst/>
              <a:rect l="l" t="t" r="r" b="b"/>
              <a:pathLst>
                <a:path w="2976003">
                  <a:moveTo>
                    <a:pt x="0" y="0"/>
                  </a:moveTo>
                  <a:lnTo>
                    <a:pt x="2976003" y="0"/>
                  </a:lnTo>
                </a:path>
              </a:pathLst>
            </a:custGeom>
            <a:ln w="12700">
              <a:solidFill>
                <a:srgbClr val="00ADEF"/>
              </a:solidFill>
            </a:ln>
          </p:spPr>
          <p:txBody>
            <a:bodyPr wrap="square" lIns="0" tIns="0" rIns="0" bIns="0" rtlCol="0">
              <a:noAutofit/>
            </a:bodyPr>
            <a:lstStyle/>
            <a:p>
              <a:endParaRPr/>
            </a:p>
          </p:txBody>
        </p:sp>
        <p:sp>
          <p:nvSpPr>
            <p:cNvPr id="31" name="object 31"/>
            <p:cNvSpPr/>
            <p:nvPr/>
          </p:nvSpPr>
          <p:spPr>
            <a:xfrm>
              <a:off x="4932050" y="5970690"/>
              <a:ext cx="0" cy="743305"/>
            </a:xfrm>
            <a:custGeom>
              <a:avLst/>
              <a:gdLst/>
              <a:ahLst/>
              <a:cxnLst/>
              <a:rect l="l" t="t" r="r" b="b"/>
              <a:pathLst>
                <a:path h="743305">
                  <a:moveTo>
                    <a:pt x="0" y="743305"/>
                  </a:moveTo>
                  <a:lnTo>
                    <a:pt x="0" y="0"/>
                  </a:lnTo>
                </a:path>
              </a:pathLst>
            </a:custGeom>
            <a:ln w="12700">
              <a:solidFill>
                <a:srgbClr val="00ADEF"/>
              </a:solidFill>
            </a:ln>
          </p:spPr>
          <p:txBody>
            <a:bodyPr wrap="square" lIns="0" tIns="0" rIns="0" bIns="0" rtlCol="0">
              <a:noAutofit/>
            </a:bodyPr>
            <a:lstStyle/>
            <a:p>
              <a:endParaRPr/>
            </a:p>
          </p:txBody>
        </p:sp>
        <p:sp>
          <p:nvSpPr>
            <p:cNvPr id="32" name="object 32"/>
            <p:cNvSpPr/>
            <p:nvPr/>
          </p:nvSpPr>
          <p:spPr>
            <a:xfrm>
              <a:off x="559950" y="6713993"/>
              <a:ext cx="0" cy="727202"/>
            </a:xfrm>
            <a:custGeom>
              <a:avLst/>
              <a:gdLst/>
              <a:ahLst/>
              <a:cxnLst/>
              <a:rect l="l" t="t" r="r" b="b"/>
              <a:pathLst>
                <a:path h="727201">
                  <a:moveTo>
                    <a:pt x="0" y="727201"/>
                  </a:moveTo>
                  <a:lnTo>
                    <a:pt x="0" y="0"/>
                  </a:lnTo>
                </a:path>
              </a:pathLst>
            </a:custGeom>
            <a:ln w="12700">
              <a:solidFill>
                <a:srgbClr val="00ADEF"/>
              </a:solidFill>
            </a:ln>
          </p:spPr>
          <p:txBody>
            <a:bodyPr wrap="square" lIns="0" tIns="0" rIns="0" bIns="0" rtlCol="0">
              <a:noAutofit/>
            </a:bodyPr>
            <a:lstStyle/>
            <a:p>
              <a:endParaRPr/>
            </a:p>
          </p:txBody>
        </p:sp>
        <p:sp>
          <p:nvSpPr>
            <p:cNvPr id="33" name="object 33"/>
            <p:cNvSpPr/>
            <p:nvPr/>
          </p:nvSpPr>
          <p:spPr>
            <a:xfrm>
              <a:off x="4932050" y="6713993"/>
              <a:ext cx="0" cy="727202"/>
            </a:xfrm>
            <a:custGeom>
              <a:avLst/>
              <a:gdLst/>
              <a:ahLst/>
              <a:cxnLst/>
              <a:rect l="l" t="t" r="r" b="b"/>
              <a:pathLst>
                <a:path h="727201">
                  <a:moveTo>
                    <a:pt x="0" y="727201"/>
                  </a:moveTo>
                  <a:lnTo>
                    <a:pt x="0" y="0"/>
                  </a:lnTo>
                </a:path>
              </a:pathLst>
            </a:custGeom>
            <a:ln w="12700">
              <a:solidFill>
                <a:srgbClr val="00ADEF"/>
              </a:solidFill>
            </a:ln>
          </p:spPr>
          <p:txBody>
            <a:bodyPr wrap="square" lIns="0" tIns="0" rIns="0" bIns="0" rtlCol="0">
              <a:noAutofit/>
            </a:bodyPr>
            <a:lstStyle/>
            <a:p>
              <a:endParaRPr/>
            </a:p>
          </p:txBody>
        </p:sp>
        <p:sp>
          <p:nvSpPr>
            <p:cNvPr id="34" name="object 34"/>
            <p:cNvSpPr/>
            <p:nvPr/>
          </p:nvSpPr>
          <p:spPr>
            <a:xfrm>
              <a:off x="553600" y="7447545"/>
              <a:ext cx="621004" cy="0"/>
            </a:xfrm>
            <a:custGeom>
              <a:avLst/>
              <a:gdLst/>
              <a:ahLst/>
              <a:cxnLst/>
              <a:rect l="l" t="t" r="r" b="b"/>
              <a:pathLst>
                <a:path w="621004">
                  <a:moveTo>
                    <a:pt x="0" y="0"/>
                  </a:moveTo>
                  <a:lnTo>
                    <a:pt x="621004" y="0"/>
                  </a:lnTo>
                </a:path>
              </a:pathLst>
            </a:custGeom>
            <a:ln w="12700">
              <a:solidFill>
                <a:srgbClr val="00ADEF"/>
              </a:solidFill>
            </a:ln>
          </p:spPr>
          <p:txBody>
            <a:bodyPr wrap="square" lIns="0" tIns="0" rIns="0" bIns="0" rtlCol="0">
              <a:noAutofit/>
            </a:bodyPr>
            <a:lstStyle/>
            <a:p>
              <a:endParaRPr/>
            </a:p>
          </p:txBody>
        </p:sp>
        <p:sp>
          <p:nvSpPr>
            <p:cNvPr id="35" name="object 35"/>
            <p:cNvSpPr/>
            <p:nvPr/>
          </p:nvSpPr>
          <p:spPr>
            <a:xfrm>
              <a:off x="1174600" y="7447545"/>
              <a:ext cx="787793" cy="0"/>
            </a:xfrm>
            <a:custGeom>
              <a:avLst/>
              <a:gdLst/>
              <a:ahLst/>
              <a:cxnLst/>
              <a:rect l="l" t="t" r="r" b="b"/>
              <a:pathLst>
                <a:path w="787793">
                  <a:moveTo>
                    <a:pt x="0" y="0"/>
                  </a:moveTo>
                  <a:lnTo>
                    <a:pt x="787793" y="0"/>
                  </a:lnTo>
                </a:path>
              </a:pathLst>
            </a:custGeom>
            <a:ln w="12700">
              <a:solidFill>
                <a:srgbClr val="00ADEF"/>
              </a:solidFill>
            </a:ln>
          </p:spPr>
          <p:txBody>
            <a:bodyPr wrap="square" lIns="0" tIns="0" rIns="0" bIns="0" rtlCol="0">
              <a:noAutofit/>
            </a:bodyPr>
            <a:lstStyle/>
            <a:p>
              <a:endParaRPr/>
            </a:p>
          </p:txBody>
        </p:sp>
        <p:sp>
          <p:nvSpPr>
            <p:cNvPr id="36" name="object 36"/>
            <p:cNvSpPr/>
            <p:nvPr/>
          </p:nvSpPr>
          <p:spPr>
            <a:xfrm>
              <a:off x="1962400" y="7447545"/>
              <a:ext cx="2976003" cy="0"/>
            </a:xfrm>
            <a:custGeom>
              <a:avLst/>
              <a:gdLst/>
              <a:ahLst/>
              <a:cxnLst/>
              <a:rect l="l" t="t" r="r" b="b"/>
              <a:pathLst>
                <a:path w="2976003">
                  <a:moveTo>
                    <a:pt x="0" y="0"/>
                  </a:moveTo>
                  <a:lnTo>
                    <a:pt x="2976003" y="0"/>
                  </a:lnTo>
                </a:path>
              </a:pathLst>
            </a:custGeom>
            <a:ln w="12700">
              <a:solidFill>
                <a:srgbClr val="00ADEF"/>
              </a:solidFill>
            </a:ln>
          </p:spPr>
          <p:txBody>
            <a:bodyPr wrap="square" lIns="0" tIns="0" rIns="0" bIns="0" rtlCol="0">
              <a:noAutofit/>
            </a:bodyPr>
            <a:lstStyle/>
            <a:p>
              <a:endParaRPr/>
            </a:p>
          </p:txBody>
        </p:sp>
        <p:sp>
          <p:nvSpPr>
            <p:cNvPr id="37" name="object 37"/>
            <p:cNvSpPr/>
            <p:nvPr/>
          </p:nvSpPr>
          <p:spPr>
            <a:xfrm>
              <a:off x="1962400" y="5970690"/>
              <a:ext cx="0" cy="740130"/>
            </a:xfrm>
            <a:custGeom>
              <a:avLst/>
              <a:gdLst/>
              <a:ahLst/>
              <a:cxnLst/>
              <a:rect l="l" t="t" r="r" b="b"/>
              <a:pathLst>
                <a:path h="740130">
                  <a:moveTo>
                    <a:pt x="0" y="740130"/>
                  </a:moveTo>
                  <a:lnTo>
                    <a:pt x="0" y="0"/>
                  </a:lnTo>
                </a:path>
              </a:pathLst>
            </a:custGeom>
            <a:ln w="6350">
              <a:solidFill>
                <a:srgbClr val="00ADEF"/>
              </a:solidFill>
            </a:ln>
          </p:spPr>
          <p:txBody>
            <a:bodyPr wrap="square" lIns="0" tIns="0" rIns="0" bIns="0" rtlCol="0">
              <a:noAutofit/>
            </a:bodyPr>
            <a:lstStyle/>
            <a:p>
              <a:endParaRPr/>
            </a:p>
          </p:txBody>
        </p:sp>
        <p:sp>
          <p:nvSpPr>
            <p:cNvPr id="38" name="object 38"/>
            <p:cNvSpPr/>
            <p:nvPr/>
          </p:nvSpPr>
          <p:spPr>
            <a:xfrm>
              <a:off x="1959225" y="6713995"/>
              <a:ext cx="2966478" cy="0"/>
            </a:xfrm>
            <a:custGeom>
              <a:avLst/>
              <a:gdLst/>
              <a:ahLst/>
              <a:cxnLst/>
              <a:rect l="l" t="t" r="r" b="b"/>
              <a:pathLst>
                <a:path w="2966478">
                  <a:moveTo>
                    <a:pt x="0" y="0"/>
                  </a:moveTo>
                  <a:lnTo>
                    <a:pt x="2966478" y="0"/>
                  </a:lnTo>
                </a:path>
              </a:pathLst>
            </a:custGeom>
            <a:ln w="6350">
              <a:solidFill>
                <a:srgbClr val="00ADEF"/>
              </a:solidFill>
            </a:ln>
          </p:spPr>
          <p:txBody>
            <a:bodyPr wrap="square" lIns="0" tIns="0" rIns="0" bIns="0" rtlCol="0">
              <a:noAutofit/>
            </a:bodyPr>
            <a:lstStyle/>
            <a:p>
              <a:endParaRPr/>
            </a:p>
          </p:txBody>
        </p:sp>
        <p:sp>
          <p:nvSpPr>
            <p:cNvPr id="39" name="object 39"/>
            <p:cNvSpPr/>
            <p:nvPr/>
          </p:nvSpPr>
          <p:spPr>
            <a:xfrm>
              <a:off x="1962400" y="6717168"/>
              <a:ext cx="0" cy="724027"/>
            </a:xfrm>
            <a:custGeom>
              <a:avLst/>
              <a:gdLst/>
              <a:ahLst/>
              <a:cxnLst/>
              <a:rect l="l" t="t" r="r" b="b"/>
              <a:pathLst>
                <a:path h="724026">
                  <a:moveTo>
                    <a:pt x="0" y="724026"/>
                  </a:moveTo>
                  <a:lnTo>
                    <a:pt x="0" y="0"/>
                  </a:lnTo>
                </a:path>
              </a:pathLst>
            </a:custGeom>
            <a:ln w="6350">
              <a:solidFill>
                <a:srgbClr val="00ADEF"/>
              </a:solidFill>
            </a:ln>
          </p:spPr>
          <p:txBody>
            <a:bodyPr wrap="square" lIns="0" tIns="0" rIns="0" bIns="0" rtlCol="0">
              <a:noAutofit/>
            </a:bodyPr>
            <a:lstStyle/>
            <a:p>
              <a:endParaRPr/>
            </a:p>
          </p:txBody>
        </p:sp>
        <p:sp>
          <p:nvSpPr>
            <p:cNvPr id="19" name="object 19"/>
            <p:cNvSpPr txBox="1"/>
            <p:nvPr/>
          </p:nvSpPr>
          <p:spPr>
            <a:xfrm>
              <a:off x="450000" y="1271825"/>
              <a:ext cx="4472453" cy="304800"/>
            </a:xfrm>
            <a:prstGeom prst="rect">
              <a:avLst/>
            </a:prstGeom>
          </p:spPr>
          <p:txBody>
            <a:bodyPr wrap="square" lIns="0" tIns="7302" rIns="0" bIns="0" rtlCol="0">
              <a:noAutofit/>
            </a:bodyPr>
            <a:lstStyle/>
            <a:p>
              <a:pPr marL="12700" algn="just"/>
              <a:r>
                <a:rPr lang="es-ES" sz="1000" dirty="0">
                  <a:latin typeface="Malgun Gothic"/>
                  <a:cs typeface="Malgun Gothic"/>
                </a:rPr>
                <a:t>Nadie tiene mayor amor que este, que uno ponga su vida por sus amigos. Vosotros sois mis amigos, si hacéis lo que yo os mando.</a:t>
              </a:r>
              <a:r>
                <a:rPr sz="1000" dirty="0">
                  <a:latin typeface="Malgun Gothic"/>
                  <a:cs typeface="Malgun Gothic"/>
                </a:rPr>
                <a:t> (</a:t>
              </a:r>
              <a:r>
                <a:rPr lang="es-ES" sz="1000" dirty="0">
                  <a:latin typeface="Malgun Gothic"/>
                  <a:cs typeface="Malgun Gothic"/>
                </a:rPr>
                <a:t>Jn</a:t>
              </a:r>
              <a:r>
                <a:rPr sz="1000" dirty="0">
                  <a:latin typeface="Malgun Gothic"/>
                  <a:cs typeface="Malgun Gothic"/>
                </a:rPr>
                <a:t> 15:13~14)</a:t>
              </a:r>
            </a:p>
          </p:txBody>
        </p:sp>
        <p:sp>
          <p:nvSpPr>
            <p:cNvPr id="18" name="object 18"/>
            <p:cNvSpPr txBox="1"/>
            <p:nvPr/>
          </p:nvSpPr>
          <p:spPr>
            <a:xfrm>
              <a:off x="449953" y="1754425"/>
              <a:ext cx="4517504" cy="304800"/>
            </a:xfrm>
            <a:prstGeom prst="rect">
              <a:avLst/>
            </a:prstGeom>
          </p:spPr>
          <p:txBody>
            <a:bodyPr wrap="square" lIns="0" tIns="7493" rIns="0" bIns="0" rtlCol="0">
              <a:noAutofit/>
            </a:bodyPr>
            <a:lstStyle/>
            <a:p>
              <a:pPr marL="12746" algn="just"/>
              <a:r>
                <a:rPr sz="1000" dirty="0">
                  <a:latin typeface="Malgun Gothic"/>
                  <a:cs typeface="Malgun Gothic"/>
                </a:rPr>
                <a:t>Greater love has no one than this, than to lay down one</a:t>
              </a:r>
              <a:r>
                <a:rPr sz="900" dirty="0">
                  <a:latin typeface="NanumBarunGothic"/>
                  <a:cs typeface="NanumBarunGothic"/>
                </a:rPr>
                <a:t>’</a:t>
              </a:r>
              <a:r>
                <a:rPr sz="1000" dirty="0">
                  <a:latin typeface="Malgun Gothic"/>
                  <a:cs typeface="Malgun Gothic"/>
                </a:rPr>
                <a:t>s life for his friends.</a:t>
              </a:r>
              <a:endParaRPr sz="1000">
                <a:latin typeface="Malgun Gothic"/>
                <a:cs typeface="Malgun Gothic"/>
              </a:endParaRPr>
            </a:p>
            <a:p>
              <a:pPr marL="12700" marR="19050" algn="just"/>
              <a:r>
                <a:rPr sz="1000" dirty="0">
                  <a:latin typeface="Malgun Gothic"/>
                  <a:cs typeface="Malgun Gothic"/>
                </a:rPr>
                <a:t>You are My friends if you do whatever I command you. (Jn 15:13~14)</a:t>
              </a:r>
              <a:endParaRPr sz="1000">
                <a:latin typeface="Malgun Gothic"/>
                <a:cs typeface="Malgun Gothic"/>
              </a:endParaRPr>
            </a:p>
          </p:txBody>
        </p:sp>
        <p:sp>
          <p:nvSpPr>
            <p:cNvPr id="17" name="object 17"/>
            <p:cNvSpPr txBox="1"/>
            <p:nvPr/>
          </p:nvSpPr>
          <p:spPr>
            <a:xfrm>
              <a:off x="534179" y="2432378"/>
              <a:ext cx="106302"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1</a:t>
              </a:r>
              <a:endParaRPr sz="1200">
                <a:latin typeface="Impact"/>
                <a:cs typeface="Impact"/>
              </a:endParaRPr>
            </a:p>
          </p:txBody>
        </p:sp>
        <p:sp>
          <p:nvSpPr>
            <p:cNvPr id="16" name="object 16"/>
            <p:cNvSpPr txBox="1"/>
            <p:nvPr/>
          </p:nvSpPr>
          <p:spPr>
            <a:xfrm>
              <a:off x="808099" y="2432164"/>
              <a:ext cx="2912160" cy="139700"/>
            </a:xfrm>
            <a:prstGeom prst="rect">
              <a:avLst/>
            </a:prstGeom>
          </p:spPr>
          <p:txBody>
            <a:bodyPr wrap="square" lIns="0" tIns="6635" rIns="0" bIns="0" rtlCol="0">
              <a:noAutofit/>
            </a:bodyPr>
            <a:lstStyle/>
            <a:p>
              <a:pPr marL="12700" algn="just">
                <a:lnSpc>
                  <a:spcPts val="1045"/>
                </a:lnSpc>
              </a:pPr>
              <a:r>
                <a:rPr lang="es-ES" sz="900" dirty="0">
                  <a:latin typeface="Malgun Gothic" pitchFamily="34" charset="-127"/>
                  <a:ea typeface="Malgun Gothic" pitchFamily="34" charset="-127"/>
                  <a:cs typeface="Malgun Gothic"/>
                </a:rPr>
                <a:t>Subraya las palabras o frases clave en el versículo.</a:t>
              </a:r>
            </a:p>
          </p:txBody>
        </p:sp>
        <p:sp>
          <p:nvSpPr>
            <p:cNvPr id="15" name="object 15"/>
            <p:cNvSpPr txBox="1"/>
            <p:nvPr/>
          </p:nvSpPr>
          <p:spPr>
            <a:xfrm>
              <a:off x="534179" y="2820077"/>
              <a:ext cx="124757"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2</a:t>
              </a:r>
              <a:endParaRPr sz="1200">
                <a:latin typeface="Impact"/>
                <a:cs typeface="Impact"/>
              </a:endParaRPr>
            </a:p>
          </p:txBody>
        </p:sp>
        <p:sp>
          <p:nvSpPr>
            <p:cNvPr id="14" name="object 14"/>
            <p:cNvSpPr txBox="1"/>
            <p:nvPr/>
          </p:nvSpPr>
          <p:spPr>
            <a:xfrm>
              <a:off x="808100" y="2771775"/>
              <a:ext cx="4054174" cy="181088"/>
            </a:xfrm>
            <a:prstGeom prst="rect">
              <a:avLst/>
            </a:prstGeom>
          </p:spPr>
          <p:txBody>
            <a:bodyPr wrap="square" lIns="0" tIns="6635" rIns="0" bIns="0" rtlCol="0">
              <a:noAutofit/>
            </a:bodyPr>
            <a:lstStyle/>
            <a:p>
              <a:pPr marL="12700" algn="just"/>
              <a:r>
                <a:rPr lang="es-ES" sz="900" dirty="0">
                  <a:latin typeface="Malgun Gothic"/>
                  <a:cs typeface="Malgun Gothic"/>
                </a:rPr>
                <a:t>Si hacemos lo que Jesús manda, somos amigos de Jesús. ¿Cuál crees que fue el mandato?</a:t>
              </a:r>
            </a:p>
          </p:txBody>
        </p:sp>
        <p:sp>
          <p:nvSpPr>
            <p:cNvPr id="11" name="object 11"/>
            <p:cNvSpPr txBox="1"/>
            <p:nvPr/>
          </p:nvSpPr>
          <p:spPr>
            <a:xfrm>
              <a:off x="537780" y="4255678"/>
              <a:ext cx="106302"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1</a:t>
              </a:r>
              <a:endParaRPr sz="1200">
                <a:latin typeface="Impact"/>
                <a:cs typeface="Impact"/>
              </a:endParaRPr>
            </a:p>
          </p:txBody>
        </p:sp>
        <p:sp>
          <p:nvSpPr>
            <p:cNvPr id="10" name="object 10"/>
            <p:cNvSpPr txBox="1"/>
            <p:nvPr/>
          </p:nvSpPr>
          <p:spPr>
            <a:xfrm>
              <a:off x="811700" y="4255464"/>
              <a:ext cx="4065100" cy="276860"/>
            </a:xfrm>
            <a:prstGeom prst="rect">
              <a:avLst/>
            </a:prstGeom>
          </p:spPr>
          <p:txBody>
            <a:bodyPr wrap="square" lIns="0" tIns="6635" rIns="0" bIns="0" rtlCol="0">
              <a:noAutofit/>
            </a:bodyPr>
            <a:lstStyle/>
            <a:p>
              <a:pPr marL="12700" algn="just"/>
              <a:r>
                <a:rPr lang="es-ES" sz="900" dirty="0">
                  <a:latin typeface="Malgun Gothic"/>
                  <a:cs typeface="Malgun Gothic"/>
                </a:rPr>
                <a:t>Los fariseos y escribas que eran religiosos en la época de Jesús se quejaban de que Jesús se juntaba con los pecadores(Lc 15:1~2). ¿Qué es lo que pensaron ellos y Jesús de manera diferente(Mr 2:17)?</a:t>
              </a:r>
            </a:p>
          </p:txBody>
        </p:sp>
        <p:sp>
          <p:nvSpPr>
            <p:cNvPr id="9" name="object 9"/>
            <p:cNvSpPr txBox="1"/>
            <p:nvPr/>
          </p:nvSpPr>
          <p:spPr>
            <a:xfrm>
              <a:off x="537780" y="5540878"/>
              <a:ext cx="124757"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2</a:t>
              </a:r>
              <a:endParaRPr sz="1200">
                <a:latin typeface="Impact"/>
                <a:cs typeface="Impact"/>
              </a:endParaRPr>
            </a:p>
          </p:txBody>
        </p:sp>
        <p:sp>
          <p:nvSpPr>
            <p:cNvPr id="8" name="object 8"/>
            <p:cNvSpPr txBox="1"/>
            <p:nvPr/>
          </p:nvSpPr>
          <p:spPr>
            <a:xfrm>
              <a:off x="811699" y="5540663"/>
              <a:ext cx="4065099" cy="276860"/>
            </a:xfrm>
            <a:prstGeom prst="rect">
              <a:avLst/>
            </a:prstGeom>
          </p:spPr>
          <p:txBody>
            <a:bodyPr wrap="square" lIns="0" tIns="6635" rIns="0" bIns="0" rtlCol="0">
              <a:noAutofit/>
            </a:bodyPr>
            <a:lstStyle/>
            <a:p>
              <a:pPr marL="12700" algn="just"/>
              <a:r>
                <a:rPr lang="es-ES" sz="900" dirty="0">
                  <a:latin typeface="Malgun Gothic"/>
                  <a:cs typeface="Malgun Gothic"/>
                </a:rPr>
                <a:t>Nuestra identidad con Jesús es tan diferente como el cielo y la tierra. Compara y escribe la diferencia.</a:t>
              </a:r>
            </a:p>
          </p:txBody>
        </p:sp>
        <p:sp>
          <p:nvSpPr>
            <p:cNvPr id="7" name="object 7"/>
            <p:cNvSpPr txBox="1"/>
            <p:nvPr/>
          </p:nvSpPr>
          <p:spPr>
            <a:xfrm>
              <a:off x="160799" y="7594199"/>
              <a:ext cx="2349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106</a:t>
              </a:r>
              <a:endParaRPr sz="1000">
                <a:latin typeface="Times New Roman"/>
                <a:cs typeface="Times New Roman"/>
              </a:endParaRPr>
            </a:p>
          </p:txBody>
        </p:sp>
        <p:sp>
          <p:nvSpPr>
            <p:cNvPr id="5" name="object 5"/>
            <p:cNvSpPr txBox="1"/>
            <p:nvPr/>
          </p:nvSpPr>
          <p:spPr>
            <a:xfrm>
              <a:off x="1962391" y="5964345"/>
              <a:ext cx="2969658" cy="74965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1962391" y="6713995"/>
              <a:ext cx="2969658" cy="733549"/>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550363" y="1037645"/>
              <a:ext cx="4286643"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562993" y="2062745"/>
              <a:ext cx="4286643" cy="152400"/>
            </a:xfrm>
            <a:prstGeom prst="rect">
              <a:avLst/>
            </a:prstGeom>
          </p:spPr>
          <p:txBody>
            <a:bodyPr wrap="square" lIns="0" tIns="0" rIns="0" bIns="0" rtlCol="0">
              <a:noAutofit/>
            </a:bodyPr>
            <a:lstStyle/>
            <a:p>
              <a:pPr marL="25400">
                <a:lnSpc>
                  <a:spcPts val="1000"/>
                </a:lnSpc>
              </a:pPr>
              <a:endParaRPr sz="1000"/>
            </a:p>
          </p:txBody>
        </p:sp>
        <p:sp>
          <p:nvSpPr>
            <p:cNvPr id="76" name="object 11">
              <a:extLst>
                <a:ext uri="{FF2B5EF4-FFF2-40B4-BE49-F238E27FC236}">
                  <a16:creationId xmlns:a16="http://schemas.microsoft.com/office/drawing/2014/main" id="{5A649974-9C2E-4195-B57F-141BDBCDB1BD}"/>
                </a:ext>
              </a:extLst>
            </p:cNvPr>
            <p:cNvSpPr txBox="1"/>
            <p:nvPr/>
          </p:nvSpPr>
          <p:spPr>
            <a:xfrm>
              <a:off x="514218" y="495300"/>
              <a:ext cx="3365632" cy="306188"/>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Escríbelas en la tabla de tu corazón (Recitación)</a:t>
              </a:r>
              <a:endParaRPr sz="1000" dirty="0">
                <a:latin typeface="Times New Roman"/>
                <a:cs typeface="Times New Roman"/>
              </a:endParaRPr>
            </a:p>
          </p:txBody>
        </p:sp>
        <p:sp>
          <p:nvSpPr>
            <p:cNvPr id="77" name="object 11">
              <a:extLst>
                <a:ext uri="{FF2B5EF4-FFF2-40B4-BE49-F238E27FC236}">
                  <a16:creationId xmlns:a16="http://schemas.microsoft.com/office/drawing/2014/main" id="{129CCF47-C46D-4F5E-97DB-E17927CD820C}"/>
                </a:ext>
              </a:extLst>
            </p:cNvPr>
            <p:cNvSpPr txBox="1"/>
            <p:nvPr/>
          </p:nvSpPr>
          <p:spPr>
            <a:xfrm>
              <a:off x="522336" y="3568700"/>
              <a:ext cx="2405661"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Cambiar mi mente a la palabra</a:t>
              </a:r>
              <a:endParaRPr sz="1000" dirty="0">
                <a:latin typeface="Times New Roman"/>
                <a:cs typeface="Times New Roman"/>
              </a:endParaRPr>
            </a:p>
          </p:txBody>
        </p:sp>
        <p:sp>
          <p:nvSpPr>
            <p:cNvPr id="78" name="TextBox 77">
              <a:extLst>
                <a:ext uri="{FF2B5EF4-FFF2-40B4-BE49-F238E27FC236}">
                  <a16:creationId xmlns:a16="http://schemas.microsoft.com/office/drawing/2014/main" id="{D6422879-C0CD-4F4D-8DAE-FDC6467BDCD4}"/>
                </a:ext>
              </a:extLst>
            </p:cNvPr>
            <p:cNvSpPr txBox="1"/>
            <p:nvPr/>
          </p:nvSpPr>
          <p:spPr>
            <a:xfrm>
              <a:off x="550363" y="6176546"/>
              <a:ext cx="738686" cy="338554"/>
            </a:xfrm>
            <a:prstGeom prst="rect">
              <a:avLst/>
            </a:prstGeom>
            <a:noFill/>
          </p:spPr>
          <p:txBody>
            <a:bodyPr wrap="square" rtlCol="0">
              <a:spAutoFit/>
            </a:bodyPr>
            <a:lstStyle/>
            <a:p>
              <a:pPr algn="ctr"/>
              <a:r>
                <a:rPr lang="es-ES" sz="800" dirty="0">
                  <a:solidFill>
                    <a:schemeClr val="bg1"/>
                  </a:solidFill>
                  <a:latin typeface="Malgun Gothic" panose="020B0503020000020004" pitchFamily="34" charset="-127"/>
                  <a:ea typeface="Malgun Gothic" panose="020B0503020000020004" pitchFamily="34" charset="-127"/>
                </a:rPr>
                <a:t>Identidad de Jesús</a:t>
              </a:r>
            </a:p>
          </p:txBody>
        </p:sp>
        <p:sp>
          <p:nvSpPr>
            <p:cNvPr id="79" name="TextBox 78">
              <a:extLst>
                <a:ext uri="{FF2B5EF4-FFF2-40B4-BE49-F238E27FC236}">
                  <a16:creationId xmlns:a16="http://schemas.microsoft.com/office/drawing/2014/main" id="{51C4E402-DBDF-4D0E-AC7D-5F4C0E16364E}"/>
                </a:ext>
              </a:extLst>
            </p:cNvPr>
            <p:cNvSpPr txBox="1"/>
            <p:nvPr/>
          </p:nvSpPr>
          <p:spPr>
            <a:xfrm>
              <a:off x="550364" y="6896100"/>
              <a:ext cx="738686" cy="338554"/>
            </a:xfrm>
            <a:prstGeom prst="rect">
              <a:avLst/>
            </a:prstGeom>
            <a:noFill/>
          </p:spPr>
          <p:txBody>
            <a:bodyPr wrap="square" rtlCol="0">
              <a:spAutoFit/>
            </a:bodyPr>
            <a:lstStyle/>
            <a:p>
              <a:pPr algn="ctr"/>
              <a:r>
                <a:rPr lang="es-ES" sz="800" dirty="0">
                  <a:solidFill>
                    <a:schemeClr val="bg1"/>
                  </a:solidFill>
                  <a:latin typeface="Malgun Gothic" panose="020B0503020000020004" pitchFamily="34" charset="-127"/>
                  <a:ea typeface="Malgun Gothic" panose="020B0503020000020004" pitchFamily="34" charset="-127"/>
                </a:rPr>
                <a:t>Nuestra identidad</a:t>
              </a:r>
            </a:p>
          </p:txBody>
        </p:sp>
        <p:sp>
          <p:nvSpPr>
            <p:cNvPr id="80" name="TextBox 79">
              <a:extLst>
                <a:ext uri="{FF2B5EF4-FFF2-40B4-BE49-F238E27FC236}">
                  <a16:creationId xmlns:a16="http://schemas.microsoft.com/office/drawing/2014/main" id="{3BC76C13-5F89-46C7-87DF-2B379F237DF0}"/>
                </a:ext>
              </a:extLst>
            </p:cNvPr>
            <p:cNvSpPr txBox="1"/>
            <p:nvPr/>
          </p:nvSpPr>
          <p:spPr>
            <a:xfrm>
              <a:off x="1263650" y="6176546"/>
              <a:ext cx="698738" cy="338554"/>
            </a:xfrm>
            <a:prstGeom prst="rect">
              <a:avLst/>
            </a:prstGeom>
            <a:noFill/>
          </p:spPr>
          <p:txBody>
            <a:bodyPr wrap="square" rtlCol="0">
              <a:spAutoFit/>
            </a:bodyPr>
            <a:lstStyle/>
            <a:p>
              <a:pPr algn="ctr"/>
              <a:r>
                <a:rPr lang="es-ES" sz="800" dirty="0">
                  <a:solidFill>
                    <a:schemeClr val="bg1"/>
                  </a:solidFill>
                  <a:latin typeface="Malgun Gothic" panose="020B0503020000020004" pitchFamily="34" charset="-127"/>
                  <a:ea typeface="Malgun Gothic" panose="020B0503020000020004" pitchFamily="34" charset="-127"/>
                </a:rPr>
                <a:t>Is 9:6</a:t>
              </a:r>
            </a:p>
            <a:p>
              <a:pPr algn="ctr"/>
              <a:r>
                <a:rPr lang="es-ES" sz="800" dirty="0">
                  <a:solidFill>
                    <a:schemeClr val="bg1"/>
                  </a:solidFill>
                  <a:latin typeface="Malgun Gothic" panose="020B0503020000020004" pitchFamily="34" charset="-127"/>
                  <a:ea typeface="Malgun Gothic" panose="020B0503020000020004" pitchFamily="34" charset="-127"/>
                </a:rPr>
                <a:t>Fil 2:6</a:t>
              </a:r>
            </a:p>
          </p:txBody>
        </p:sp>
        <p:sp>
          <p:nvSpPr>
            <p:cNvPr id="81" name="TextBox 80">
              <a:extLst>
                <a:ext uri="{FF2B5EF4-FFF2-40B4-BE49-F238E27FC236}">
                  <a16:creationId xmlns:a16="http://schemas.microsoft.com/office/drawing/2014/main" id="{E5152261-314B-4432-B461-C2C2941F1687}"/>
                </a:ext>
              </a:extLst>
            </p:cNvPr>
            <p:cNvSpPr txBox="1"/>
            <p:nvPr/>
          </p:nvSpPr>
          <p:spPr>
            <a:xfrm>
              <a:off x="1263649" y="6896100"/>
              <a:ext cx="698738" cy="338554"/>
            </a:xfrm>
            <a:prstGeom prst="rect">
              <a:avLst/>
            </a:prstGeom>
            <a:noFill/>
          </p:spPr>
          <p:txBody>
            <a:bodyPr wrap="square" rtlCol="0">
              <a:spAutoFit/>
            </a:bodyPr>
            <a:lstStyle/>
            <a:p>
              <a:pPr algn="ctr"/>
              <a:r>
                <a:rPr lang="es-ES" sz="800" dirty="0">
                  <a:solidFill>
                    <a:schemeClr val="bg1"/>
                  </a:solidFill>
                  <a:latin typeface="Malgun Gothic" panose="020B0503020000020004" pitchFamily="34" charset="-127"/>
                  <a:ea typeface="Malgun Gothic" panose="020B0503020000020004" pitchFamily="34" charset="-127"/>
                </a:rPr>
                <a:t>Job 25:4~6</a:t>
              </a:r>
            </a:p>
            <a:p>
              <a:pPr algn="ctr"/>
              <a:r>
                <a:rPr lang="es-ES" sz="800" dirty="0">
                  <a:solidFill>
                    <a:schemeClr val="bg1"/>
                  </a:solidFill>
                  <a:latin typeface="Malgun Gothic" panose="020B0503020000020004" pitchFamily="34" charset="-127"/>
                  <a:ea typeface="Malgun Gothic" panose="020B0503020000020004" pitchFamily="34" charset="-127"/>
                </a:rPr>
                <a:t>Ro 3:9~12</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그룹 14">
            <a:extLst>
              <a:ext uri="{FF2B5EF4-FFF2-40B4-BE49-F238E27FC236}">
                <a16:creationId xmlns:a16="http://schemas.microsoft.com/office/drawing/2014/main" id="{31B8FAE3-1F51-415B-B36F-4D191FECDA02}"/>
              </a:ext>
            </a:extLst>
          </p:cNvPr>
          <p:cNvGrpSpPr/>
          <p:nvPr/>
        </p:nvGrpSpPr>
        <p:grpSpPr>
          <a:xfrm>
            <a:off x="545294" y="953298"/>
            <a:ext cx="4731506" cy="6793301"/>
            <a:chOff x="545294" y="953298"/>
            <a:chExt cx="4731506" cy="6793301"/>
          </a:xfrm>
        </p:grpSpPr>
        <p:sp>
          <p:nvSpPr>
            <p:cNvPr id="13" name="object 13"/>
            <p:cNvSpPr/>
            <p:nvPr/>
          </p:nvSpPr>
          <p:spPr>
            <a:xfrm>
              <a:off x="545294" y="3025021"/>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14" name="object 14"/>
            <p:cNvSpPr/>
            <p:nvPr/>
          </p:nvSpPr>
          <p:spPr>
            <a:xfrm>
              <a:off x="582836" y="3062563"/>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11" name="object 11"/>
            <p:cNvSpPr/>
            <p:nvPr/>
          </p:nvSpPr>
          <p:spPr>
            <a:xfrm>
              <a:off x="545294" y="5107821"/>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12" name="object 12"/>
            <p:cNvSpPr/>
            <p:nvPr/>
          </p:nvSpPr>
          <p:spPr>
            <a:xfrm>
              <a:off x="582836" y="5145363"/>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9" name="object 9"/>
            <p:cNvSpPr/>
            <p:nvPr/>
          </p:nvSpPr>
          <p:spPr>
            <a:xfrm>
              <a:off x="545294" y="953298"/>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10" name="object 10"/>
            <p:cNvSpPr/>
            <p:nvPr/>
          </p:nvSpPr>
          <p:spPr>
            <a:xfrm>
              <a:off x="582836" y="990840"/>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8" name="object 8"/>
            <p:cNvSpPr txBox="1"/>
            <p:nvPr/>
          </p:nvSpPr>
          <p:spPr>
            <a:xfrm>
              <a:off x="633079" y="1011778"/>
              <a:ext cx="129073"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3</a:t>
              </a:r>
              <a:endParaRPr sz="1200">
                <a:latin typeface="Impact"/>
                <a:cs typeface="Impact"/>
              </a:endParaRPr>
            </a:p>
          </p:txBody>
        </p:sp>
        <p:sp>
          <p:nvSpPr>
            <p:cNvPr id="7" name="object 7"/>
            <p:cNvSpPr txBox="1"/>
            <p:nvPr/>
          </p:nvSpPr>
          <p:spPr>
            <a:xfrm>
              <a:off x="906999" y="990600"/>
              <a:ext cx="4052943" cy="178933"/>
            </a:xfrm>
            <a:prstGeom prst="rect">
              <a:avLst/>
            </a:prstGeom>
          </p:spPr>
          <p:txBody>
            <a:bodyPr wrap="square" lIns="0" tIns="6635" rIns="0" bIns="0" rtlCol="0">
              <a:noAutofit/>
            </a:bodyPr>
            <a:lstStyle/>
            <a:p>
              <a:pPr marL="12700" algn="just"/>
              <a:r>
                <a:rPr lang="es-ES" sz="900" dirty="0">
                  <a:latin typeface="Malgun Gothic"/>
                  <a:cs typeface="Malgun Gothic"/>
                </a:rPr>
                <a:t>Jesús se hizo nuestro amigo aunque no tenemos nada que ver con su identidad e incluso nos dio la vida. ¿Cuál es la razón(Ro 5:6~8)?</a:t>
              </a:r>
            </a:p>
          </p:txBody>
        </p:sp>
        <p:sp>
          <p:nvSpPr>
            <p:cNvPr id="6" name="object 6"/>
            <p:cNvSpPr txBox="1"/>
            <p:nvPr/>
          </p:nvSpPr>
          <p:spPr>
            <a:xfrm>
              <a:off x="633079" y="3083502"/>
              <a:ext cx="124385"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4</a:t>
              </a:r>
              <a:endParaRPr sz="1200">
                <a:latin typeface="Impact"/>
                <a:cs typeface="Impact"/>
              </a:endParaRPr>
            </a:p>
          </p:txBody>
        </p:sp>
        <p:sp>
          <p:nvSpPr>
            <p:cNvPr id="5" name="object 5"/>
            <p:cNvSpPr txBox="1"/>
            <p:nvPr/>
          </p:nvSpPr>
          <p:spPr>
            <a:xfrm>
              <a:off x="906999" y="3024226"/>
              <a:ext cx="4052943" cy="414020"/>
            </a:xfrm>
            <a:prstGeom prst="rect">
              <a:avLst/>
            </a:prstGeom>
          </p:spPr>
          <p:txBody>
            <a:bodyPr wrap="square" lIns="0" tIns="6635" rIns="0" bIns="0" rtlCol="0">
              <a:noAutofit/>
            </a:bodyPr>
            <a:lstStyle/>
            <a:p>
              <a:pPr marL="12700" algn="just"/>
              <a:r>
                <a:rPr lang="es-ES" sz="900" dirty="0">
                  <a:latin typeface="Malgun Gothic"/>
                  <a:cs typeface="Malgun Gothic"/>
                </a:rPr>
                <a:t>Piensa en tu mejor amigo. Lo conoces bien y lo amas y pasas mucho tiempo junto con él. Si es así, ¿cuánto conoces, amas y pasas tiempo con Jesús, tu amigo? Escribe todo lo que conoces y sientes sobre Jesús.</a:t>
              </a:r>
              <a:endParaRPr sz="900" dirty="0">
                <a:latin typeface="Malgun Gothic"/>
                <a:cs typeface="Malgun Gothic"/>
              </a:endParaRPr>
            </a:p>
          </p:txBody>
        </p:sp>
        <p:sp>
          <p:nvSpPr>
            <p:cNvPr id="4" name="object 4"/>
            <p:cNvSpPr txBox="1"/>
            <p:nvPr/>
          </p:nvSpPr>
          <p:spPr>
            <a:xfrm>
              <a:off x="633079" y="5166302"/>
              <a:ext cx="130041"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5</a:t>
              </a:r>
              <a:endParaRPr sz="1200">
                <a:latin typeface="Impact"/>
                <a:cs typeface="Impact"/>
              </a:endParaRPr>
            </a:p>
          </p:txBody>
        </p:sp>
        <p:sp>
          <p:nvSpPr>
            <p:cNvPr id="3" name="object 3"/>
            <p:cNvSpPr txBox="1"/>
            <p:nvPr/>
          </p:nvSpPr>
          <p:spPr>
            <a:xfrm>
              <a:off x="906999" y="5107025"/>
              <a:ext cx="4052943" cy="414020"/>
            </a:xfrm>
            <a:prstGeom prst="rect">
              <a:avLst/>
            </a:prstGeom>
          </p:spPr>
          <p:txBody>
            <a:bodyPr wrap="square" lIns="0" tIns="6635" rIns="0" bIns="0" rtlCol="0">
              <a:noAutofit/>
            </a:bodyPr>
            <a:lstStyle/>
            <a:p>
              <a:pPr marL="12700" algn="just"/>
              <a:r>
                <a:rPr lang="es-ES" sz="900" dirty="0">
                  <a:latin typeface="Malgun Gothic"/>
                  <a:cs typeface="Malgun Gothic"/>
                </a:rPr>
                <a:t>¿Cómo deberías tratar al Señor desde que comprendiste el amor de Jesús? ¿Y cómo deberías tratar a otras almas que no han recibido la salvación que te rodean? Escribe tu propio pensamiento y decisión.</a:t>
              </a:r>
            </a:p>
          </p:txBody>
        </p:sp>
        <p:sp>
          <p:nvSpPr>
            <p:cNvPr id="2" name="object 2"/>
            <p:cNvSpPr txBox="1"/>
            <p:nvPr/>
          </p:nvSpPr>
          <p:spPr>
            <a:xfrm>
              <a:off x="5041850" y="7594199"/>
              <a:ext cx="2349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107</a:t>
              </a:r>
              <a:endParaRPr sz="1000">
                <a:latin typeface="Times New Roman"/>
                <a:cs typeface="Times New Roman"/>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그룹 34">
            <a:extLst>
              <a:ext uri="{FF2B5EF4-FFF2-40B4-BE49-F238E27FC236}">
                <a16:creationId xmlns:a16="http://schemas.microsoft.com/office/drawing/2014/main" id="{B349F924-FE2B-427C-80DC-A34AD9F95772}"/>
              </a:ext>
            </a:extLst>
          </p:cNvPr>
          <p:cNvGrpSpPr/>
          <p:nvPr/>
        </p:nvGrpSpPr>
        <p:grpSpPr>
          <a:xfrm>
            <a:off x="0" y="47940"/>
            <a:ext cx="5491045" cy="7896213"/>
            <a:chOff x="0" y="-12"/>
            <a:chExt cx="5707629" cy="8207665"/>
          </a:xfrm>
        </p:grpSpPr>
        <p:sp>
          <p:nvSpPr>
            <p:cNvPr id="96" name="object 96"/>
            <p:cNvSpPr/>
            <p:nvPr/>
          </p:nvSpPr>
          <p:spPr>
            <a:xfrm>
              <a:off x="154248" y="1"/>
              <a:ext cx="5351628" cy="8207652"/>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sz="1779" dirty="0"/>
            </a:p>
          </p:txBody>
        </p:sp>
        <p:sp>
          <p:nvSpPr>
            <p:cNvPr id="38" name="object 38"/>
            <p:cNvSpPr/>
            <p:nvPr/>
          </p:nvSpPr>
          <p:spPr>
            <a:xfrm>
              <a:off x="0" y="-12"/>
              <a:ext cx="154247" cy="8207665"/>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8DD7F7"/>
            </a:solidFill>
          </p:spPr>
          <p:txBody>
            <a:bodyPr wrap="square" lIns="0" tIns="0" rIns="0" bIns="0" rtlCol="0">
              <a:noAutofit/>
            </a:bodyPr>
            <a:lstStyle/>
            <a:p>
              <a:endParaRPr sz="1779" dirty="0"/>
            </a:p>
          </p:txBody>
        </p:sp>
        <p:sp>
          <p:nvSpPr>
            <p:cNvPr id="39" name="object 39"/>
            <p:cNvSpPr/>
            <p:nvPr/>
          </p:nvSpPr>
          <p:spPr>
            <a:xfrm>
              <a:off x="290742" y="332739"/>
              <a:ext cx="4954164" cy="7542175"/>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sz="1779" dirty="0"/>
            </a:p>
          </p:txBody>
        </p:sp>
        <p:sp>
          <p:nvSpPr>
            <p:cNvPr id="40" name="object 40"/>
            <p:cNvSpPr/>
            <p:nvPr/>
          </p:nvSpPr>
          <p:spPr>
            <a:xfrm>
              <a:off x="5140564"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1" name="object 41"/>
            <p:cNvSpPr/>
            <p:nvPr/>
          </p:nvSpPr>
          <p:spPr>
            <a:xfrm>
              <a:off x="5140564"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2" name="object 42"/>
            <p:cNvSpPr/>
            <p:nvPr/>
          </p:nvSpPr>
          <p:spPr>
            <a:xfrm>
              <a:off x="342913"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3" name="object 43"/>
            <p:cNvSpPr/>
            <p:nvPr/>
          </p:nvSpPr>
          <p:spPr>
            <a:xfrm>
              <a:off x="342913"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4" name="object 44"/>
            <p:cNvSpPr/>
            <p:nvPr/>
          </p:nvSpPr>
          <p:spPr>
            <a:xfrm>
              <a:off x="595249" y="3986788"/>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45" name="object 45"/>
            <p:cNvSpPr/>
            <p:nvPr/>
          </p:nvSpPr>
          <p:spPr>
            <a:xfrm>
              <a:off x="595249" y="3986788"/>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46" name="object 46"/>
            <p:cNvSpPr/>
            <p:nvPr/>
          </p:nvSpPr>
          <p:spPr>
            <a:xfrm>
              <a:off x="2870527" y="3986788"/>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47" name="object 47"/>
            <p:cNvSpPr/>
            <p:nvPr/>
          </p:nvSpPr>
          <p:spPr>
            <a:xfrm>
              <a:off x="2870526" y="3986788"/>
              <a:ext cx="2130655"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48" name="object 48"/>
            <p:cNvSpPr/>
            <p:nvPr/>
          </p:nvSpPr>
          <p:spPr>
            <a:xfrm>
              <a:off x="803206" y="437933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49" name="object 49"/>
            <p:cNvSpPr/>
            <p:nvPr/>
          </p:nvSpPr>
          <p:spPr>
            <a:xfrm>
              <a:off x="803206" y="464343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0" name="object 50"/>
            <p:cNvSpPr/>
            <p:nvPr/>
          </p:nvSpPr>
          <p:spPr>
            <a:xfrm>
              <a:off x="3078484" y="437933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1" name="object 51"/>
            <p:cNvSpPr/>
            <p:nvPr/>
          </p:nvSpPr>
          <p:spPr>
            <a:xfrm>
              <a:off x="3078484" y="464343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2" name="object 52"/>
            <p:cNvSpPr/>
            <p:nvPr/>
          </p:nvSpPr>
          <p:spPr>
            <a:xfrm>
              <a:off x="803206" y="49187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3" name="object 53"/>
            <p:cNvSpPr/>
            <p:nvPr/>
          </p:nvSpPr>
          <p:spPr>
            <a:xfrm>
              <a:off x="3078484" y="49187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4" name="object 54"/>
            <p:cNvSpPr/>
            <p:nvPr/>
          </p:nvSpPr>
          <p:spPr>
            <a:xfrm>
              <a:off x="803206" y="51828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5" name="object 55"/>
            <p:cNvSpPr/>
            <p:nvPr/>
          </p:nvSpPr>
          <p:spPr>
            <a:xfrm>
              <a:off x="3078484" y="51828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6" name="object 56"/>
            <p:cNvSpPr/>
            <p:nvPr/>
          </p:nvSpPr>
          <p:spPr>
            <a:xfrm>
              <a:off x="350208" y="3756260"/>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57" name="object 57"/>
            <p:cNvSpPr/>
            <p:nvPr/>
          </p:nvSpPr>
          <p:spPr>
            <a:xfrm>
              <a:off x="393496" y="3799556"/>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58" name="object 58"/>
            <p:cNvSpPr/>
            <p:nvPr/>
          </p:nvSpPr>
          <p:spPr>
            <a:xfrm>
              <a:off x="434320" y="3840381"/>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4"/>
                  </a:lnTo>
                  <a:lnTo>
                    <a:pt x="350107" y="147132"/>
                  </a:lnTo>
                  <a:lnTo>
                    <a:pt x="347186" y="133124"/>
                  </a:lnTo>
                  <a:lnTo>
                    <a:pt x="343180" y="119546"/>
                  </a:lnTo>
                  <a:lnTo>
                    <a:pt x="338137" y="106447"/>
                  </a:lnTo>
                  <a:lnTo>
                    <a:pt x="332105" y="93875"/>
                  </a:lnTo>
                  <a:lnTo>
                    <a:pt x="325132" y="81878"/>
                  </a:lnTo>
                  <a:lnTo>
                    <a:pt x="317266" y="70504"/>
                  </a:lnTo>
                  <a:lnTo>
                    <a:pt x="308554" y="59801"/>
                  </a:lnTo>
                  <a:lnTo>
                    <a:pt x="299046" y="49817"/>
                  </a:lnTo>
                  <a:lnTo>
                    <a:pt x="288788" y="40600"/>
                  </a:lnTo>
                  <a:lnTo>
                    <a:pt x="277829" y="32198"/>
                  </a:lnTo>
                  <a:lnTo>
                    <a:pt x="266217" y="24659"/>
                  </a:lnTo>
                  <a:lnTo>
                    <a:pt x="253999" y="18031"/>
                  </a:lnTo>
                  <a:lnTo>
                    <a:pt x="241225" y="12363"/>
                  </a:lnTo>
                  <a:lnTo>
                    <a:pt x="227941" y="7701"/>
                  </a:lnTo>
                  <a:lnTo>
                    <a:pt x="214195" y="4094"/>
                  </a:lnTo>
                  <a:lnTo>
                    <a:pt x="200037" y="1591"/>
                  </a:lnTo>
                  <a:lnTo>
                    <a:pt x="185513" y="239"/>
                  </a:lnTo>
                  <a:lnTo>
                    <a:pt x="176250" y="0"/>
                  </a:lnTo>
                  <a:lnTo>
                    <a:pt x="161522" y="606"/>
                  </a:lnTo>
                  <a:lnTo>
                    <a:pt x="147129" y="2394"/>
                  </a:lnTo>
                  <a:lnTo>
                    <a:pt x="133119" y="5315"/>
                  </a:lnTo>
                  <a:lnTo>
                    <a:pt x="119541" y="9321"/>
                  </a:lnTo>
                  <a:lnTo>
                    <a:pt x="106442" y="14365"/>
                  </a:lnTo>
                  <a:lnTo>
                    <a:pt x="93869" y="20397"/>
                  </a:lnTo>
                  <a:lnTo>
                    <a:pt x="81872" y="27371"/>
                  </a:lnTo>
                  <a:lnTo>
                    <a:pt x="70499" y="35238"/>
                  </a:lnTo>
                  <a:lnTo>
                    <a:pt x="59796" y="43950"/>
                  </a:lnTo>
                  <a:lnTo>
                    <a:pt x="49812" y="53459"/>
                  </a:lnTo>
                  <a:lnTo>
                    <a:pt x="40596" y="63718"/>
                  </a:lnTo>
                  <a:lnTo>
                    <a:pt x="32195" y="74677"/>
                  </a:lnTo>
                  <a:lnTo>
                    <a:pt x="24656" y="86289"/>
                  </a:lnTo>
                  <a:lnTo>
                    <a:pt x="18029" y="98507"/>
                  </a:lnTo>
                  <a:lnTo>
                    <a:pt x="12361" y="111281"/>
                  </a:lnTo>
                  <a:lnTo>
                    <a:pt x="7700" y="124564"/>
                  </a:lnTo>
                  <a:lnTo>
                    <a:pt x="4094" y="138309"/>
                  </a:lnTo>
                  <a:lnTo>
                    <a:pt x="1591" y="152466"/>
                  </a:lnTo>
                  <a:lnTo>
                    <a:pt x="239" y="166988"/>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59" name="object 59"/>
            <p:cNvSpPr/>
            <p:nvPr/>
          </p:nvSpPr>
          <p:spPr>
            <a:xfrm>
              <a:off x="595249" y="6065919"/>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60" name="object 60"/>
            <p:cNvSpPr/>
            <p:nvPr/>
          </p:nvSpPr>
          <p:spPr>
            <a:xfrm>
              <a:off x="595249" y="606591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61" name="object 61"/>
            <p:cNvSpPr/>
            <p:nvPr/>
          </p:nvSpPr>
          <p:spPr>
            <a:xfrm>
              <a:off x="2870527" y="6065919"/>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62" name="object 62"/>
            <p:cNvSpPr/>
            <p:nvPr/>
          </p:nvSpPr>
          <p:spPr>
            <a:xfrm>
              <a:off x="2870526" y="6065919"/>
              <a:ext cx="2130655" cy="1494367"/>
            </a:xfrm>
            <a:custGeom>
              <a:avLst/>
              <a:gdLst/>
              <a:ahLst/>
              <a:cxnLst/>
              <a:rect l="l" t="t" r="r" b="b"/>
              <a:pathLst>
                <a:path w="2074671"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63" name="object 63"/>
            <p:cNvSpPr/>
            <p:nvPr/>
          </p:nvSpPr>
          <p:spPr>
            <a:xfrm>
              <a:off x="803206" y="645846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4" name="object 64"/>
            <p:cNvSpPr/>
            <p:nvPr/>
          </p:nvSpPr>
          <p:spPr>
            <a:xfrm>
              <a:off x="803206" y="67225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5" name="object 65"/>
            <p:cNvSpPr/>
            <p:nvPr/>
          </p:nvSpPr>
          <p:spPr>
            <a:xfrm>
              <a:off x="3078484" y="645846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6" name="object 66"/>
            <p:cNvSpPr/>
            <p:nvPr/>
          </p:nvSpPr>
          <p:spPr>
            <a:xfrm>
              <a:off x="3078484" y="67225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7" name="object 67"/>
            <p:cNvSpPr/>
            <p:nvPr/>
          </p:nvSpPr>
          <p:spPr>
            <a:xfrm>
              <a:off x="803206" y="699790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8" name="object 68"/>
            <p:cNvSpPr/>
            <p:nvPr/>
          </p:nvSpPr>
          <p:spPr>
            <a:xfrm>
              <a:off x="3078484" y="699790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9" name="object 69"/>
            <p:cNvSpPr/>
            <p:nvPr/>
          </p:nvSpPr>
          <p:spPr>
            <a:xfrm>
              <a:off x="803206" y="726200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0" name="object 70"/>
            <p:cNvSpPr/>
            <p:nvPr/>
          </p:nvSpPr>
          <p:spPr>
            <a:xfrm>
              <a:off x="3078484" y="726200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1" name="object 71"/>
            <p:cNvSpPr/>
            <p:nvPr/>
          </p:nvSpPr>
          <p:spPr>
            <a:xfrm>
              <a:off x="350208" y="5835391"/>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72" name="object 72"/>
            <p:cNvSpPr/>
            <p:nvPr/>
          </p:nvSpPr>
          <p:spPr>
            <a:xfrm>
              <a:off x="393496" y="5878686"/>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73" name="object 73"/>
            <p:cNvSpPr/>
            <p:nvPr/>
          </p:nvSpPr>
          <p:spPr>
            <a:xfrm>
              <a:off x="434320" y="5919511"/>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74" name="object 74"/>
            <p:cNvSpPr/>
            <p:nvPr/>
          </p:nvSpPr>
          <p:spPr>
            <a:xfrm>
              <a:off x="512108" y="617642"/>
              <a:ext cx="748755" cy="513289"/>
            </a:xfrm>
            <a:custGeom>
              <a:avLst/>
              <a:gdLst/>
              <a:ahLst/>
              <a:cxnLst/>
              <a:rect l="l" t="t" r="r" b="b"/>
              <a:pathLst>
                <a:path w="729081" h="499802">
                  <a:moveTo>
                    <a:pt x="0" y="51034"/>
                  </a:moveTo>
                  <a:lnTo>
                    <a:pt x="2567" y="47396"/>
                  </a:lnTo>
                  <a:lnTo>
                    <a:pt x="9987" y="39172"/>
                  </a:lnTo>
                  <a:lnTo>
                    <a:pt x="21831" y="30393"/>
                  </a:lnTo>
                  <a:lnTo>
                    <a:pt x="37674" y="25096"/>
                  </a:lnTo>
                  <a:lnTo>
                    <a:pt x="47193" y="25038"/>
                  </a:lnTo>
                  <a:lnTo>
                    <a:pt x="66725" y="24784"/>
                  </a:lnTo>
                  <a:lnTo>
                    <a:pt x="70194" y="23413"/>
                  </a:lnTo>
                  <a:lnTo>
                    <a:pt x="79482" y="19961"/>
                  </a:lnTo>
                  <a:lnTo>
                    <a:pt x="92915" y="15411"/>
                  </a:lnTo>
                  <a:lnTo>
                    <a:pt x="108818" y="10752"/>
                  </a:lnTo>
                  <a:lnTo>
                    <a:pt x="125514" y="6968"/>
                  </a:lnTo>
                  <a:lnTo>
                    <a:pt x="135077" y="5543"/>
                  </a:lnTo>
                  <a:lnTo>
                    <a:pt x="136878" y="5194"/>
                  </a:lnTo>
                  <a:lnTo>
                    <a:pt x="142002" y="4303"/>
                  </a:lnTo>
                  <a:lnTo>
                    <a:pt x="150033" y="3108"/>
                  </a:lnTo>
                  <a:lnTo>
                    <a:pt x="160551" y="1843"/>
                  </a:lnTo>
                  <a:lnTo>
                    <a:pt x="173139" y="747"/>
                  </a:lnTo>
                  <a:lnTo>
                    <a:pt x="187379" y="53"/>
                  </a:lnTo>
                  <a:lnTo>
                    <a:pt x="202853" y="0"/>
                  </a:lnTo>
                  <a:lnTo>
                    <a:pt x="219144" y="822"/>
                  </a:lnTo>
                  <a:lnTo>
                    <a:pt x="235834" y="2756"/>
                  </a:lnTo>
                  <a:lnTo>
                    <a:pt x="252504" y="6039"/>
                  </a:lnTo>
                  <a:lnTo>
                    <a:pt x="268737" y="10906"/>
                  </a:lnTo>
                  <a:lnTo>
                    <a:pt x="271780" y="12045"/>
                  </a:lnTo>
                  <a:lnTo>
                    <a:pt x="273932" y="12631"/>
                  </a:lnTo>
                  <a:lnTo>
                    <a:pt x="279933" y="14488"/>
                  </a:lnTo>
                  <a:lnTo>
                    <a:pt x="289095" y="17768"/>
                  </a:lnTo>
                  <a:lnTo>
                    <a:pt x="300733" y="22620"/>
                  </a:lnTo>
                  <a:lnTo>
                    <a:pt x="314161" y="29197"/>
                  </a:lnTo>
                  <a:lnTo>
                    <a:pt x="328693" y="37648"/>
                  </a:lnTo>
                  <a:lnTo>
                    <a:pt x="343643" y="48124"/>
                  </a:lnTo>
                  <a:lnTo>
                    <a:pt x="358324" y="60777"/>
                  </a:lnTo>
                  <a:lnTo>
                    <a:pt x="363181" y="65652"/>
                  </a:lnTo>
                  <a:lnTo>
                    <a:pt x="364248" y="64642"/>
                  </a:lnTo>
                  <a:lnTo>
                    <a:pt x="372768" y="57501"/>
                  </a:lnTo>
                  <a:lnTo>
                    <a:pt x="380211" y="51996"/>
                  </a:lnTo>
                  <a:lnTo>
                    <a:pt x="389769" y="45620"/>
                  </a:lnTo>
                  <a:lnTo>
                    <a:pt x="401436" y="38684"/>
                  </a:lnTo>
                  <a:lnTo>
                    <a:pt x="415208" y="31504"/>
                  </a:lnTo>
                  <a:lnTo>
                    <a:pt x="431079" y="24391"/>
                  </a:lnTo>
                  <a:lnTo>
                    <a:pt x="449045" y="17660"/>
                  </a:lnTo>
                  <a:lnTo>
                    <a:pt x="469100" y="11622"/>
                  </a:lnTo>
                  <a:lnTo>
                    <a:pt x="488226" y="7181"/>
                  </a:lnTo>
                  <a:lnTo>
                    <a:pt x="499701" y="5652"/>
                  </a:lnTo>
                  <a:lnTo>
                    <a:pt x="512089" y="4305"/>
                  </a:lnTo>
                  <a:lnTo>
                    <a:pt x="527170" y="3072"/>
                  </a:lnTo>
                  <a:lnTo>
                    <a:pt x="543642" y="2329"/>
                  </a:lnTo>
                  <a:lnTo>
                    <a:pt x="560198" y="2452"/>
                  </a:lnTo>
                  <a:lnTo>
                    <a:pt x="575535" y="3819"/>
                  </a:lnTo>
                  <a:lnTo>
                    <a:pt x="588348" y="6804"/>
                  </a:lnTo>
                  <a:lnTo>
                    <a:pt x="595642" y="10420"/>
                  </a:lnTo>
                  <a:lnTo>
                    <a:pt x="598985" y="11399"/>
                  </a:lnTo>
                  <a:lnTo>
                    <a:pt x="607864" y="14257"/>
                  </a:lnTo>
                  <a:lnTo>
                    <a:pt x="620556" y="18875"/>
                  </a:lnTo>
                  <a:lnTo>
                    <a:pt x="635337" y="25131"/>
                  </a:lnTo>
                  <a:lnTo>
                    <a:pt x="650482" y="32907"/>
                  </a:lnTo>
                  <a:lnTo>
                    <a:pt x="664269" y="42083"/>
                  </a:lnTo>
                  <a:lnTo>
                    <a:pt x="667245" y="44532"/>
                  </a:lnTo>
                  <a:lnTo>
                    <a:pt x="706297" y="46158"/>
                  </a:lnTo>
                  <a:lnTo>
                    <a:pt x="720295" y="59017"/>
                  </a:lnTo>
                  <a:lnTo>
                    <a:pt x="729081" y="249015"/>
                  </a:lnTo>
                  <a:lnTo>
                    <a:pt x="729081" y="405149"/>
                  </a:lnTo>
                  <a:lnTo>
                    <a:pt x="729081" y="486378"/>
                  </a:lnTo>
                  <a:lnTo>
                    <a:pt x="724569" y="487911"/>
                  </a:lnTo>
                  <a:lnTo>
                    <a:pt x="711859" y="489246"/>
                  </a:lnTo>
                  <a:lnTo>
                    <a:pt x="694905" y="486378"/>
                  </a:lnTo>
                  <a:lnTo>
                    <a:pt x="693097" y="485778"/>
                  </a:lnTo>
                  <a:lnTo>
                    <a:pt x="687938" y="484134"/>
                  </a:lnTo>
                  <a:lnTo>
                    <a:pt x="679825" y="481674"/>
                  </a:lnTo>
                  <a:lnTo>
                    <a:pt x="669157" y="478630"/>
                  </a:lnTo>
                  <a:lnTo>
                    <a:pt x="656332" y="475232"/>
                  </a:lnTo>
                  <a:lnTo>
                    <a:pt x="641748" y="471710"/>
                  </a:lnTo>
                  <a:lnTo>
                    <a:pt x="625802" y="468294"/>
                  </a:lnTo>
                  <a:lnTo>
                    <a:pt x="608894" y="465214"/>
                  </a:lnTo>
                  <a:lnTo>
                    <a:pt x="591420" y="462702"/>
                  </a:lnTo>
                  <a:lnTo>
                    <a:pt x="573780" y="460986"/>
                  </a:lnTo>
                  <a:lnTo>
                    <a:pt x="561467" y="460381"/>
                  </a:lnTo>
                  <a:lnTo>
                    <a:pt x="559480" y="460256"/>
                  </a:lnTo>
                  <a:lnTo>
                    <a:pt x="553873" y="460004"/>
                  </a:lnTo>
                  <a:lnTo>
                    <a:pt x="545179" y="459812"/>
                  </a:lnTo>
                  <a:lnTo>
                    <a:pt x="533928" y="459863"/>
                  </a:lnTo>
                  <a:lnTo>
                    <a:pt x="520653" y="460345"/>
                  </a:lnTo>
                  <a:lnTo>
                    <a:pt x="505884" y="461441"/>
                  </a:lnTo>
                  <a:lnTo>
                    <a:pt x="490153" y="463338"/>
                  </a:lnTo>
                  <a:lnTo>
                    <a:pt x="473991" y="466221"/>
                  </a:lnTo>
                  <a:lnTo>
                    <a:pt x="457931" y="470274"/>
                  </a:lnTo>
                  <a:lnTo>
                    <a:pt x="442503" y="475684"/>
                  </a:lnTo>
                  <a:lnTo>
                    <a:pt x="428240" y="482637"/>
                  </a:lnTo>
                  <a:lnTo>
                    <a:pt x="418249" y="489261"/>
                  </a:lnTo>
                  <a:lnTo>
                    <a:pt x="415956" y="490645"/>
                  </a:lnTo>
                  <a:lnTo>
                    <a:pt x="408342" y="493782"/>
                  </a:lnTo>
                  <a:lnTo>
                    <a:pt x="394303" y="497150"/>
                  </a:lnTo>
                  <a:lnTo>
                    <a:pt x="372736" y="499226"/>
                  </a:lnTo>
                  <a:lnTo>
                    <a:pt x="364540" y="499370"/>
                  </a:lnTo>
                  <a:lnTo>
                    <a:pt x="361052" y="499699"/>
                  </a:lnTo>
                  <a:lnTo>
                    <a:pt x="351194" y="499580"/>
                  </a:lnTo>
                  <a:lnTo>
                    <a:pt x="335873" y="497354"/>
                  </a:lnTo>
                  <a:lnTo>
                    <a:pt x="315998" y="491361"/>
                  </a:lnTo>
                  <a:lnTo>
                    <a:pt x="314322" y="490588"/>
                  </a:lnTo>
                  <a:lnTo>
                    <a:pt x="310212" y="488764"/>
                  </a:lnTo>
                  <a:lnTo>
                    <a:pt x="303529" y="486045"/>
                  </a:lnTo>
                  <a:lnTo>
                    <a:pt x="294408" y="482694"/>
                  </a:lnTo>
                  <a:lnTo>
                    <a:pt x="282986" y="478972"/>
                  </a:lnTo>
                  <a:lnTo>
                    <a:pt x="269396" y="475143"/>
                  </a:lnTo>
                  <a:lnTo>
                    <a:pt x="253777" y="471469"/>
                  </a:lnTo>
                  <a:lnTo>
                    <a:pt x="236262" y="468213"/>
                  </a:lnTo>
                  <a:lnTo>
                    <a:pt x="216989" y="465637"/>
                  </a:lnTo>
                  <a:lnTo>
                    <a:pt x="196092" y="464004"/>
                  </a:lnTo>
                  <a:lnTo>
                    <a:pt x="185521" y="463632"/>
                  </a:lnTo>
                  <a:lnTo>
                    <a:pt x="183290" y="463300"/>
                  </a:lnTo>
                  <a:lnTo>
                    <a:pt x="176980" y="462579"/>
                  </a:lnTo>
                  <a:lnTo>
                    <a:pt x="167168" y="461878"/>
                  </a:lnTo>
                  <a:lnTo>
                    <a:pt x="154430" y="461609"/>
                  </a:lnTo>
                  <a:lnTo>
                    <a:pt x="139342" y="462182"/>
                  </a:lnTo>
                  <a:lnTo>
                    <a:pt x="122480" y="464008"/>
                  </a:lnTo>
                  <a:lnTo>
                    <a:pt x="104422" y="467498"/>
                  </a:lnTo>
                  <a:lnTo>
                    <a:pt x="89509" y="471760"/>
                  </a:lnTo>
                  <a:lnTo>
                    <a:pt x="85911" y="473680"/>
                  </a:lnTo>
                  <a:lnTo>
                    <a:pt x="76437" y="478574"/>
                  </a:lnTo>
                  <a:lnTo>
                    <a:pt x="63067" y="485149"/>
                  </a:lnTo>
                  <a:lnTo>
                    <a:pt x="47783" y="492108"/>
                  </a:lnTo>
                  <a:lnTo>
                    <a:pt x="32566" y="498156"/>
                  </a:lnTo>
                  <a:lnTo>
                    <a:pt x="27673" y="499802"/>
                  </a:lnTo>
                  <a:lnTo>
                    <a:pt x="22158" y="498575"/>
                  </a:lnTo>
                  <a:lnTo>
                    <a:pt x="10812" y="492138"/>
                  </a:lnTo>
                  <a:lnTo>
                    <a:pt x="1434" y="476359"/>
                  </a:lnTo>
                  <a:lnTo>
                    <a:pt x="0" y="466883"/>
                  </a:lnTo>
                  <a:lnTo>
                    <a:pt x="0" y="249866"/>
                  </a:lnTo>
                  <a:lnTo>
                    <a:pt x="0" y="51034"/>
                  </a:lnTo>
                  <a:close/>
                </a:path>
              </a:pathLst>
            </a:custGeom>
            <a:ln w="12700">
              <a:solidFill>
                <a:srgbClr val="939597"/>
              </a:solidFill>
            </a:ln>
          </p:spPr>
          <p:txBody>
            <a:bodyPr wrap="square" lIns="0" tIns="0" rIns="0" bIns="0" rtlCol="0">
              <a:noAutofit/>
            </a:bodyPr>
            <a:lstStyle/>
            <a:p>
              <a:endParaRPr sz="1779" dirty="0"/>
            </a:p>
          </p:txBody>
        </p:sp>
        <p:sp>
          <p:nvSpPr>
            <p:cNvPr id="75" name="object 75"/>
            <p:cNvSpPr/>
            <p:nvPr/>
          </p:nvSpPr>
          <p:spPr>
            <a:xfrm>
              <a:off x="885090" y="685068"/>
              <a:ext cx="355713" cy="420405"/>
            </a:xfrm>
            <a:custGeom>
              <a:avLst/>
              <a:gdLst/>
              <a:ahLst/>
              <a:cxnLst/>
              <a:rect l="l" t="t" r="r" b="b"/>
              <a:pathLst>
                <a:path w="346367" h="409359">
                  <a:moveTo>
                    <a:pt x="0" y="0"/>
                  </a:moveTo>
                  <a:lnTo>
                    <a:pt x="0" y="399605"/>
                  </a:lnTo>
                  <a:lnTo>
                    <a:pt x="1159" y="398538"/>
                  </a:lnTo>
                  <a:lnTo>
                    <a:pt x="4601" y="395603"/>
                  </a:lnTo>
                  <a:lnTo>
                    <a:pt x="18118" y="385727"/>
                  </a:lnTo>
                  <a:lnTo>
                    <a:pt x="28085" y="379583"/>
                  </a:lnTo>
                  <a:lnTo>
                    <a:pt x="40120" y="373167"/>
                  </a:lnTo>
                  <a:lnTo>
                    <a:pt x="54168" y="366878"/>
                  </a:lnTo>
                  <a:lnTo>
                    <a:pt x="70176" y="361116"/>
                  </a:lnTo>
                  <a:lnTo>
                    <a:pt x="88091" y="356279"/>
                  </a:lnTo>
                  <a:lnTo>
                    <a:pt x="107857" y="352767"/>
                  </a:lnTo>
                  <a:lnTo>
                    <a:pt x="129422" y="350977"/>
                  </a:lnTo>
                  <a:lnTo>
                    <a:pt x="133172" y="350875"/>
                  </a:lnTo>
                  <a:lnTo>
                    <a:pt x="243839" y="350875"/>
                  </a:lnTo>
                  <a:lnTo>
                    <a:pt x="259031" y="351547"/>
                  </a:lnTo>
                  <a:lnTo>
                    <a:pt x="274079" y="353144"/>
                  </a:lnTo>
                  <a:lnTo>
                    <a:pt x="290595" y="356252"/>
                  </a:lnTo>
                  <a:lnTo>
                    <a:pt x="305950" y="361378"/>
                  </a:lnTo>
                  <a:lnTo>
                    <a:pt x="346367" y="409359"/>
                  </a:lnTo>
                  <a:lnTo>
                    <a:pt x="345221" y="408376"/>
                  </a:lnTo>
                  <a:lnTo>
                    <a:pt x="341424" y="405714"/>
                  </a:lnTo>
                  <a:lnTo>
                    <a:pt x="334439" y="401803"/>
                  </a:lnTo>
                  <a:lnTo>
                    <a:pt x="323726" y="397074"/>
                  </a:lnTo>
                  <a:lnTo>
                    <a:pt x="308749" y="391958"/>
                  </a:lnTo>
                  <a:lnTo>
                    <a:pt x="288968" y="386885"/>
                  </a:lnTo>
                  <a:lnTo>
                    <a:pt x="263845" y="382284"/>
                  </a:lnTo>
                  <a:lnTo>
                    <a:pt x="260108" y="381736"/>
                  </a:lnTo>
                  <a:lnTo>
                    <a:pt x="258354" y="381170"/>
                  </a:lnTo>
                  <a:lnTo>
                    <a:pt x="245113" y="377608"/>
                  </a:lnTo>
                  <a:lnTo>
                    <a:pt x="234158" y="375253"/>
                  </a:lnTo>
                  <a:lnTo>
                    <a:pt x="220667" y="372945"/>
                  </a:lnTo>
                  <a:lnTo>
                    <a:pt x="204906" y="371004"/>
                  </a:lnTo>
                  <a:lnTo>
                    <a:pt x="187141" y="369751"/>
                  </a:lnTo>
                  <a:lnTo>
                    <a:pt x="167636" y="369509"/>
                  </a:lnTo>
                  <a:lnTo>
                    <a:pt x="149453" y="370370"/>
                  </a:lnTo>
                  <a:lnTo>
                    <a:pt x="137755" y="372342"/>
                  </a:lnTo>
                  <a:lnTo>
                    <a:pt x="125247" y="374740"/>
                  </a:lnTo>
                  <a:lnTo>
                    <a:pt x="110179" y="378021"/>
                  </a:lnTo>
                  <a:lnTo>
                    <a:pt x="93961" y="382140"/>
                  </a:lnTo>
                  <a:lnTo>
                    <a:pt x="78003" y="387052"/>
                  </a:lnTo>
                  <a:lnTo>
                    <a:pt x="63715" y="392712"/>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sz="1779" dirty="0"/>
            </a:p>
          </p:txBody>
        </p:sp>
        <p:sp>
          <p:nvSpPr>
            <p:cNvPr id="76" name="object 76"/>
            <p:cNvSpPr/>
            <p:nvPr/>
          </p:nvSpPr>
          <p:spPr>
            <a:xfrm>
              <a:off x="1197359" y="662134"/>
              <a:ext cx="11698" cy="399959"/>
            </a:xfrm>
            <a:custGeom>
              <a:avLst/>
              <a:gdLst/>
              <a:ahLst/>
              <a:cxnLst/>
              <a:rect l="l" t="t" r="r" b="b"/>
              <a:pathLst>
                <a:path w="11391" h="389450">
                  <a:moveTo>
                    <a:pt x="0" y="1211"/>
                  </a:moveTo>
                  <a:lnTo>
                    <a:pt x="206" y="813"/>
                  </a:lnTo>
                  <a:lnTo>
                    <a:pt x="771" y="146"/>
                  </a:lnTo>
                  <a:lnTo>
                    <a:pt x="1609" y="0"/>
                  </a:lnTo>
                  <a:lnTo>
                    <a:pt x="2637" y="1164"/>
                  </a:lnTo>
                  <a:lnTo>
                    <a:pt x="6016" y="20418"/>
                  </a:lnTo>
                  <a:lnTo>
                    <a:pt x="6960" y="34722"/>
                  </a:lnTo>
                  <a:lnTo>
                    <a:pt x="7674" y="54286"/>
                  </a:lnTo>
                  <a:lnTo>
                    <a:pt x="8073" y="79899"/>
                  </a:lnTo>
                  <a:lnTo>
                    <a:pt x="8127" y="95432"/>
                  </a:lnTo>
                  <a:lnTo>
                    <a:pt x="8127" y="343971"/>
                  </a:lnTo>
                  <a:lnTo>
                    <a:pt x="11391" y="389450"/>
                  </a:lnTo>
                </a:path>
              </a:pathLst>
            </a:custGeom>
            <a:ln w="12699">
              <a:solidFill>
                <a:srgbClr val="939597"/>
              </a:solidFill>
            </a:ln>
          </p:spPr>
          <p:txBody>
            <a:bodyPr wrap="square" lIns="0" tIns="0" rIns="0" bIns="0" rtlCol="0">
              <a:noAutofit/>
            </a:bodyPr>
            <a:lstStyle/>
            <a:p>
              <a:endParaRPr sz="1779" dirty="0"/>
            </a:p>
          </p:txBody>
        </p:sp>
        <p:sp>
          <p:nvSpPr>
            <p:cNvPr id="77" name="object 77"/>
            <p:cNvSpPr/>
            <p:nvPr/>
          </p:nvSpPr>
          <p:spPr>
            <a:xfrm>
              <a:off x="1203201" y="663625"/>
              <a:ext cx="37602" cy="44184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sz="1779" dirty="0"/>
            </a:p>
          </p:txBody>
        </p:sp>
        <p:sp>
          <p:nvSpPr>
            <p:cNvPr id="78" name="object 78"/>
            <p:cNvSpPr/>
            <p:nvPr/>
          </p:nvSpPr>
          <p:spPr>
            <a:xfrm>
              <a:off x="532168" y="643096"/>
              <a:ext cx="344287" cy="467371"/>
            </a:xfrm>
            <a:custGeom>
              <a:avLst/>
              <a:gdLst/>
              <a:ahLst/>
              <a:cxnLst/>
              <a:rect l="l" t="t" r="r" b="b"/>
              <a:pathLst>
                <a:path w="335241" h="455091">
                  <a:moveTo>
                    <a:pt x="47193" y="0"/>
                  </a:moveTo>
                  <a:lnTo>
                    <a:pt x="29286" y="18478"/>
                  </a:lnTo>
                  <a:lnTo>
                    <a:pt x="29286" y="407987"/>
                  </a:lnTo>
                  <a:lnTo>
                    <a:pt x="30841" y="407233"/>
                  </a:lnTo>
                  <a:lnTo>
                    <a:pt x="35535" y="405210"/>
                  </a:lnTo>
                  <a:lnTo>
                    <a:pt x="43409" y="402275"/>
                  </a:lnTo>
                  <a:lnTo>
                    <a:pt x="54506" y="398785"/>
                  </a:lnTo>
                  <a:lnTo>
                    <a:pt x="68866" y="395096"/>
                  </a:lnTo>
                  <a:lnTo>
                    <a:pt x="86533" y="391567"/>
                  </a:lnTo>
                  <a:lnTo>
                    <a:pt x="107548" y="388555"/>
                  </a:lnTo>
                  <a:lnTo>
                    <a:pt x="125298" y="386867"/>
                  </a:lnTo>
                  <a:lnTo>
                    <a:pt x="126701" y="386501"/>
                  </a:lnTo>
                  <a:lnTo>
                    <a:pt x="137502" y="384430"/>
                  </a:lnTo>
                  <a:lnTo>
                    <a:pt x="146612" y="383297"/>
                  </a:lnTo>
                  <a:lnTo>
                    <a:pt x="158005" y="382478"/>
                  </a:lnTo>
                  <a:lnTo>
                    <a:pt x="171538" y="382261"/>
                  </a:lnTo>
                  <a:lnTo>
                    <a:pt x="187067" y="382931"/>
                  </a:lnTo>
                  <a:lnTo>
                    <a:pt x="204449" y="384773"/>
                  </a:lnTo>
                  <a:lnTo>
                    <a:pt x="223541" y="388074"/>
                  </a:lnTo>
                  <a:lnTo>
                    <a:pt x="244200" y="393117"/>
                  </a:lnTo>
                  <a:lnTo>
                    <a:pt x="253891" y="396383"/>
                  </a:lnTo>
                  <a:lnTo>
                    <a:pt x="262587" y="400251"/>
                  </a:lnTo>
                  <a:lnTo>
                    <a:pt x="275044" y="406154"/>
                  </a:lnTo>
                  <a:lnTo>
                    <a:pt x="289594" y="413648"/>
                  </a:lnTo>
                  <a:lnTo>
                    <a:pt x="304572" y="422286"/>
                  </a:lnTo>
                  <a:lnTo>
                    <a:pt x="318309" y="431625"/>
                  </a:lnTo>
                  <a:lnTo>
                    <a:pt x="329139" y="441219"/>
                  </a:lnTo>
                  <a:lnTo>
                    <a:pt x="335241" y="450227"/>
                  </a:lnTo>
                  <a:lnTo>
                    <a:pt x="320598" y="450227"/>
                  </a:lnTo>
                  <a:lnTo>
                    <a:pt x="319312" y="449589"/>
                  </a:lnTo>
                  <a:lnTo>
                    <a:pt x="315381" y="447790"/>
                  </a:lnTo>
                  <a:lnTo>
                    <a:pt x="308696" y="445000"/>
                  </a:lnTo>
                  <a:lnTo>
                    <a:pt x="299147" y="441393"/>
                  </a:lnTo>
                  <a:lnTo>
                    <a:pt x="286626" y="437138"/>
                  </a:lnTo>
                  <a:lnTo>
                    <a:pt x="271024" y="432408"/>
                  </a:lnTo>
                  <a:lnTo>
                    <a:pt x="252231" y="427374"/>
                  </a:lnTo>
                  <a:lnTo>
                    <a:pt x="230138" y="422208"/>
                  </a:lnTo>
                  <a:lnTo>
                    <a:pt x="216446" y="419354"/>
                  </a:lnTo>
                  <a:lnTo>
                    <a:pt x="214386" y="418835"/>
                  </a:lnTo>
                  <a:lnTo>
                    <a:pt x="199502" y="415787"/>
                  </a:lnTo>
                  <a:lnTo>
                    <a:pt x="187743" y="413991"/>
                  </a:lnTo>
                  <a:lnTo>
                    <a:pt x="173815" y="412502"/>
                  </a:lnTo>
                  <a:lnTo>
                    <a:pt x="158249" y="411686"/>
                  </a:lnTo>
                  <a:lnTo>
                    <a:pt x="141579" y="411911"/>
                  </a:lnTo>
                  <a:lnTo>
                    <a:pt x="124337" y="413542"/>
                  </a:lnTo>
                  <a:lnTo>
                    <a:pt x="107053" y="416947"/>
                  </a:lnTo>
                  <a:lnTo>
                    <a:pt x="100096" y="418965"/>
                  </a:lnTo>
                  <a:lnTo>
                    <a:pt x="89400" y="422263"/>
                  </a:lnTo>
                  <a:lnTo>
                    <a:pt x="74278" y="426999"/>
                  </a:lnTo>
                  <a:lnTo>
                    <a:pt x="56941" y="432550"/>
                  </a:lnTo>
                  <a:lnTo>
                    <a:pt x="39600" y="438295"/>
                  </a:lnTo>
                  <a:lnTo>
                    <a:pt x="24468" y="443610"/>
                  </a:lnTo>
                  <a:lnTo>
                    <a:pt x="13756" y="447875"/>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sz="1779" dirty="0"/>
            </a:p>
          </p:txBody>
        </p:sp>
        <p:sp>
          <p:nvSpPr>
            <p:cNvPr id="79" name="object 79"/>
            <p:cNvSpPr/>
            <p:nvPr/>
          </p:nvSpPr>
          <p:spPr>
            <a:xfrm>
              <a:off x="542197" y="1062093"/>
              <a:ext cx="20046" cy="4338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sz="1779" dirty="0"/>
            </a:p>
          </p:txBody>
        </p:sp>
        <p:sp>
          <p:nvSpPr>
            <p:cNvPr id="80" name="object 80"/>
            <p:cNvSpPr/>
            <p:nvPr/>
          </p:nvSpPr>
          <p:spPr>
            <a:xfrm>
              <a:off x="595249" y="1922373"/>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81" name="object 81"/>
            <p:cNvSpPr/>
            <p:nvPr/>
          </p:nvSpPr>
          <p:spPr>
            <a:xfrm>
              <a:off x="595249" y="1922373"/>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82" name="object 82"/>
            <p:cNvSpPr/>
            <p:nvPr/>
          </p:nvSpPr>
          <p:spPr>
            <a:xfrm>
              <a:off x="2870527" y="1922373"/>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83" name="object 83"/>
            <p:cNvSpPr/>
            <p:nvPr/>
          </p:nvSpPr>
          <p:spPr>
            <a:xfrm>
              <a:off x="2870526" y="1922373"/>
              <a:ext cx="2130655"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84" name="object 84"/>
            <p:cNvSpPr/>
            <p:nvPr/>
          </p:nvSpPr>
          <p:spPr>
            <a:xfrm>
              <a:off x="803206" y="231492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5" name="object 85"/>
            <p:cNvSpPr/>
            <p:nvPr/>
          </p:nvSpPr>
          <p:spPr>
            <a:xfrm>
              <a:off x="803206" y="257902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6" name="object 86"/>
            <p:cNvSpPr/>
            <p:nvPr/>
          </p:nvSpPr>
          <p:spPr>
            <a:xfrm>
              <a:off x="3078484" y="231492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7" name="object 87"/>
            <p:cNvSpPr/>
            <p:nvPr/>
          </p:nvSpPr>
          <p:spPr>
            <a:xfrm>
              <a:off x="3078484" y="257902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8" name="object 88"/>
            <p:cNvSpPr/>
            <p:nvPr/>
          </p:nvSpPr>
          <p:spPr>
            <a:xfrm>
              <a:off x="803206" y="285435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9" name="object 89"/>
            <p:cNvSpPr/>
            <p:nvPr/>
          </p:nvSpPr>
          <p:spPr>
            <a:xfrm>
              <a:off x="3078484" y="285435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0" name="object 90"/>
            <p:cNvSpPr/>
            <p:nvPr/>
          </p:nvSpPr>
          <p:spPr>
            <a:xfrm>
              <a:off x="803206" y="31184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1" name="object 91"/>
            <p:cNvSpPr/>
            <p:nvPr/>
          </p:nvSpPr>
          <p:spPr>
            <a:xfrm>
              <a:off x="3078484" y="31184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2" name="object 92"/>
            <p:cNvSpPr/>
            <p:nvPr/>
          </p:nvSpPr>
          <p:spPr>
            <a:xfrm>
              <a:off x="350208" y="1691845"/>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93" name="object 93"/>
            <p:cNvSpPr/>
            <p:nvPr/>
          </p:nvSpPr>
          <p:spPr>
            <a:xfrm>
              <a:off x="393496" y="1735141"/>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94" name="object 94"/>
            <p:cNvSpPr/>
            <p:nvPr/>
          </p:nvSpPr>
          <p:spPr>
            <a:xfrm>
              <a:off x="434320" y="1775965"/>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95" name="object 95"/>
            <p:cNvSpPr/>
            <p:nvPr/>
          </p:nvSpPr>
          <p:spPr>
            <a:xfrm>
              <a:off x="159136" y="7690058"/>
              <a:ext cx="369708" cy="369708"/>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sz="1779" dirty="0"/>
            </a:p>
          </p:txBody>
        </p:sp>
        <p:sp>
          <p:nvSpPr>
            <p:cNvPr id="37" name="object 37"/>
            <p:cNvSpPr/>
            <p:nvPr/>
          </p:nvSpPr>
          <p:spPr>
            <a:xfrm>
              <a:off x="5505875" y="-12"/>
              <a:ext cx="201754" cy="8207665"/>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sz="1779" dirty="0"/>
            </a:p>
          </p:txBody>
        </p:sp>
        <p:sp>
          <p:nvSpPr>
            <p:cNvPr id="34" name="object 34"/>
            <p:cNvSpPr txBox="1"/>
            <p:nvPr/>
          </p:nvSpPr>
          <p:spPr>
            <a:xfrm>
              <a:off x="923732" y="1333360"/>
              <a:ext cx="1373274" cy="400092"/>
            </a:xfrm>
            <a:prstGeom prst="rect">
              <a:avLst/>
            </a:prstGeom>
          </p:spPr>
          <p:txBody>
            <a:bodyPr wrap="square" lIns="0" tIns="8595" rIns="0" bIns="0" rtlCol="0">
              <a:noAutofit/>
            </a:bodyPr>
            <a:lstStyle/>
            <a:p>
              <a:pPr algn="ctr">
                <a:lnSpc>
                  <a:spcPts val="1354"/>
                </a:lnSpc>
              </a:pPr>
              <a:r>
                <a:rPr lang="es-ES" sz="988" dirty="0">
                  <a:latin typeface="Times New Roman"/>
                  <a:cs typeface="Times New Roman"/>
                </a:rPr>
                <a:t>La palabra de hoy</a:t>
              </a:r>
              <a:endParaRPr sz="988" dirty="0">
                <a:latin typeface="Times New Roman"/>
                <a:cs typeface="Times New Roman"/>
              </a:endParaRPr>
            </a:p>
            <a:p>
              <a:pPr marL="89557" marR="100728" algn="ctr">
                <a:spcBef>
                  <a:spcPts val="218"/>
                </a:spcBef>
              </a:pPr>
              <a:r>
                <a:rPr lang="es-ES" sz="791" dirty="0">
                  <a:solidFill>
                    <a:srgbClr val="808284"/>
                  </a:solidFill>
                  <a:latin typeface="Times New Roman"/>
                  <a:cs typeface="Times New Roman"/>
                </a:rPr>
                <a:t>(Escribir la Palabra)</a:t>
              </a:r>
              <a:endParaRPr sz="791" dirty="0">
                <a:latin typeface="Times New Roman"/>
                <a:cs typeface="Times New Roman"/>
              </a:endParaRPr>
            </a:p>
          </p:txBody>
        </p:sp>
        <p:sp>
          <p:nvSpPr>
            <p:cNvPr id="33" name="object 33"/>
            <p:cNvSpPr txBox="1"/>
            <p:nvPr/>
          </p:nvSpPr>
          <p:spPr>
            <a:xfrm>
              <a:off x="3042444" y="1333360"/>
              <a:ext cx="1733907" cy="400092"/>
            </a:xfrm>
            <a:prstGeom prst="rect">
              <a:avLst/>
            </a:prstGeom>
          </p:spPr>
          <p:txBody>
            <a:bodyPr wrap="square" lIns="0" tIns="8595" rIns="0" bIns="0" rtlCol="0">
              <a:noAutofit/>
            </a:bodyPr>
            <a:lstStyle/>
            <a:p>
              <a:pPr marL="85681" marR="97289" algn="ctr">
                <a:lnSpc>
                  <a:spcPts val="1354"/>
                </a:lnSpc>
              </a:pPr>
              <a:r>
                <a:rPr lang="es-ES" sz="988" dirty="0">
                  <a:latin typeface="Times New Roman"/>
                  <a:cs typeface="Times New Roman"/>
                </a:rPr>
                <a:t>La oración de hoy</a:t>
              </a:r>
              <a:endParaRPr sz="988" dirty="0">
                <a:latin typeface="Times New Roman"/>
                <a:cs typeface="Times New Roman"/>
              </a:endParaRPr>
            </a:p>
            <a:p>
              <a:pPr algn="ctr">
                <a:spcBef>
                  <a:spcPts val="218"/>
                </a:spcBef>
              </a:pPr>
              <a:r>
                <a:rPr lang="es-ES" sz="791" dirty="0">
                  <a:solidFill>
                    <a:srgbClr val="808284"/>
                  </a:solidFill>
                  <a:latin typeface="Times New Roman"/>
                  <a:cs typeface="Times New Roman"/>
                </a:rPr>
                <a:t>(Gratitud / Arrepentimiento / Súplica)</a:t>
              </a:r>
              <a:endParaRPr sz="791" dirty="0">
                <a:latin typeface="Times New Roman"/>
                <a:cs typeface="Times New Roman"/>
              </a:endParaRPr>
            </a:p>
          </p:txBody>
        </p:sp>
        <p:sp>
          <p:nvSpPr>
            <p:cNvPr id="32" name="object 32"/>
            <p:cNvSpPr txBox="1"/>
            <p:nvPr/>
          </p:nvSpPr>
          <p:spPr>
            <a:xfrm>
              <a:off x="520375" y="1799984"/>
              <a:ext cx="226942"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D</a:t>
              </a:r>
              <a:endParaRPr sz="1976" dirty="0">
                <a:latin typeface="Times New Roman"/>
                <a:cs typeface="Times New Roman"/>
              </a:endParaRPr>
            </a:p>
          </p:txBody>
        </p:sp>
        <p:sp>
          <p:nvSpPr>
            <p:cNvPr id="31" name="object 31"/>
            <p:cNvSpPr txBox="1"/>
            <p:nvPr/>
          </p:nvSpPr>
          <p:spPr>
            <a:xfrm>
              <a:off x="895019" y="2055253"/>
              <a:ext cx="1323731" cy="123523"/>
            </a:xfrm>
            <a:prstGeom prst="rect">
              <a:avLst/>
            </a:prstGeom>
          </p:spPr>
          <p:txBody>
            <a:bodyPr wrap="square" lIns="0" tIns="6400" rIns="0" bIns="0" rtlCol="0">
              <a:noAutofit/>
            </a:bodyPr>
            <a:lstStyle/>
            <a:p>
              <a:pPr marL="12700">
                <a:lnSpc>
                  <a:spcPts val="1045"/>
                </a:lnSpc>
              </a:pPr>
              <a:r>
                <a:rPr lang="es-ES" sz="1000" spc="23" dirty="0">
                  <a:latin typeface="Malgun Gothic"/>
                  <a:cs typeface="Malgun Gothic"/>
                </a:rPr>
                <a:t>Pr 17:17</a:t>
              </a:r>
              <a:endParaRPr lang="es-ES" sz="1000" dirty="0">
                <a:latin typeface="Malgun Gothic"/>
                <a:cs typeface="Malgun Gothic"/>
              </a:endParaRPr>
            </a:p>
          </p:txBody>
        </p:sp>
        <p:sp>
          <p:nvSpPr>
            <p:cNvPr id="30" name="object 30"/>
            <p:cNvSpPr txBox="1"/>
            <p:nvPr/>
          </p:nvSpPr>
          <p:spPr>
            <a:xfrm>
              <a:off x="520375" y="3864401"/>
              <a:ext cx="226942"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L</a:t>
              </a:r>
              <a:endParaRPr sz="1976" dirty="0">
                <a:latin typeface="Times New Roman"/>
                <a:cs typeface="Times New Roman"/>
              </a:endParaRPr>
            </a:p>
          </p:txBody>
        </p:sp>
        <p:sp>
          <p:nvSpPr>
            <p:cNvPr id="29" name="object 29"/>
            <p:cNvSpPr txBox="1"/>
            <p:nvPr/>
          </p:nvSpPr>
          <p:spPr>
            <a:xfrm>
              <a:off x="895019" y="4119690"/>
              <a:ext cx="682492" cy="123510"/>
            </a:xfrm>
            <a:prstGeom prst="rect">
              <a:avLst/>
            </a:prstGeom>
          </p:spPr>
          <p:txBody>
            <a:bodyPr wrap="square" lIns="0" tIns="6400" rIns="0" bIns="0" rtlCol="0">
              <a:noAutofit/>
            </a:bodyPr>
            <a:lstStyle/>
            <a:p>
              <a:pPr marL="12700">
                <a:lnSpc>
                  <a:spcPts val="1045"/>
                </a:lnSpc>
              </a:pPr>
              <a:r>
                <a:rPr lang="es-ES" sz="1000" spc="32" dirty="0">
                  <a:latin typeface="Malgun Gothic"/>
                  <a:cs typeface="Malgun Gothic"/>
                </a:rPr>
                <a:t>Is 9:6</a:t>
              </a:r>
              <a:endParaRPr lang="es-ES" sz="1000" dirty="0">
                <a:latin typeface="Malgun Gothic"/>
                <a:cs typeface="Malgun Gothic"/>
              </a:endParaRPr>
            </a:p>
          </p:txBody>
        </p:sp>
        <p:sp>
          <p:nvSpPr>
            <p:cNvPr id="28" name="object 28"/>
            <p:cNvSpPr txBox="1"/>
            <p:nvPr/>
          </p:nvSpPr>
          <p:spPr>
            <a:xfrm>
              <a:off x="497114" y="5943529"/>
              <a:ext cx="234769"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M</a:t>
              </a:r>
              <a:endParaRPr sz="1976" dirty="0">
                <a:latin typeface="Times New Roman"/>
                <a:cs typeface="Times New Roman"/>
              </a:endParaRPr>
            </a:p>
          </p:txBody>
        </p:sp>
        <p:sp>
          <p:nvSpPr>
            <p:cNvPr id="27" name="object 27"/>
            <p:cNvSpPr txBox="1"/>
            <p:nvPr/>
          </p:nvSpPr>
          <p:spPr>
            <a:xfrm>
              <a:off x="895019" y="6198800"/>
              <a:ext cx="932450" cy="152077"/>
            </a:xfrm>
            <a:prstGeom prst="rect">
              <a:avLst/>
            </a:prstGeom>
          </p:spPr>
          <p:txBody>
            <a:bodyPr wrap="square" lIns="0" tIns="6400" rIns="0" bIns="0" rtlCol="0">
              <a:noAutofit/>
            </a:bodyPr>
            <a:lstStyle/>
            <a:p>
              <a:pPr marL="12700">
                <a:lnSpc>
                  <a:spcPts val="1045"/>
                </a:lnSpc>
              </a:pPr>
              <a:r>
                <a:rPr lang="es-ES" sz="1000" spc="26" dirty="0">
                  <a:latin typeface="Malgun Gothic"/>
                  <a:cs typeface="Malgun Gothic"/>
                </a:rPr>
                <a:t>Mr 2:17</a:t>
              </a:r>
              <a:endParaRPr lang="es-ES" sz="1000" dirty="0">
                <a:latin typeface="Malgun Gothic"/>
                <a:cs typeface="Malgun Gothic"/>
              </a:endParaRPr>
            </a:p>
          </p:txBody>
        </p:sp>
        <p:sp>
          <p:nvSpPr>
            <p:cNvPr id="26" name="object 26"/>
            <p:cNvSpPr txBox="1"/>
            <p:nvPr/>
          </p:nvSpPr>
          <p:spPr>
            <a:xfrm>
              <a:off x="229328" y="7799122"/>
              <a:ext cx="212632" cy="156158"/>
            </a:xfrm>
            <a:prstGeom prst="rect">
              <a:avLst/>
            </a:prstGeom>
          </p:spPr>
          <p:txBody>
            <a:bodyPr wrap="square" lIns="0" tIns="6901" rIns="0" bIns="0" rtlCol="0">
              <a:noAutofit/>
            </a:bodyPr>
            <a:lstStyle/>
            <a:p>
              <a:pPr marL="12549">
                <a:lnSpc>
                  <a:spcPts val="1087"/>
                </a:lnSpc>
              </a:pPr>
              <a:r>
                <a:rPr lang="es-ES" sz="988" dirty="0">
                  <a:latin typeface="Times New Roman"/>
                  <a:cs typeface="Times New Roman"/>
                </a:rPr>
                <a:t>108</a:t>
              </a:r>
              <a:endParaRPr sz="988" dirty="0">
                <a:latin typeface="Times New Roman"/>
                <a:cs typeface="Times New Roman"/>
              </a:endParaRPr>
            </a:p>
          </p:txBody>
        </p:sp>
        <p:sp>
          <p:nvSpPr>
            <p:cNvPr id="25" name="object 25"/>
            <p:cNvSpPr txBox="1"/>
            <p:nvPr/>
          </p:nvSpPr>
          <p:spPr>
            <a:xfrm>
              <a:off x="803206" y="2171451"/>
              <a:ext cx="1731288" cy="156512"/>
            </a:xfrm>
            <a:prstGeom prst="rect">
              <a:avLst/>
            </a:prstGeom>
          </p:spPr>
          <p:txBody>
            <a:bodyPr wrap="square" lIns="0" tIns="0" rIns="0" bIns="0" rtlCol="0">
              <a:noAutofit/>
            </a:bodyPr>
            <a:lstStyle/>
            <a:p>
              <a:pPr marL="25097">
                <a:lnSpc>
                  <a:spcPts val="988"/>
                </a:lnSpc>
              </a:pPr>
              <a:endParaRPr sz="988" dirty="0"/>
            </a:p>
          </p:txBody>
        </p:sp>
        <p:sp>
          <p:nvSpPr>
            <p:cNvPr id="24" name="object 24"/>
            <p:cNvSpPr txBox="1"/>
            <p:nvPr/>
          </p:nvSpPr>
          <p:spPr>
            <a:xfrm>
              <a:off x="3078484" y="2171451"/>
              <a:ext cx="1731288" cy="156512"/>
            </a:xfrm>
            <a:prstGeom prst="rect">
              <a:avLst/>
            </a:prstGeom>
          </p:spPr>
          <p:txBody>
            <a:bodyPr wrap="square" lIns="0" tIns="0" rIns="0" bIns="0" rtlCol="0">
              <a:noAutofit/>
            </a:bodyPr>
            <a:lstStyle/>
            <a:p>
              <a:pPr marL="25097">
                <a:lnSpc>
                  <a:spcPts val="988"/>
                </a:lnSpc>
              </a:pPr>
              <a:endParaRPr sz="988" dirty="0"/>
            </a:p>
          </p:txBody>
        </p:sp>
        <p:sp>
          <p:nvSpPr>
            <p:cNvPr id="23" name="object 23"/>
            <p:cNvSpPr txBox="1"/>
            <p:nvPr/>
          </p:nvSpPr>
          <p:spPr>
            <a:xfrm>
              <a:off x="803206" y="2435553"/>
              <a:ext cx="1731288" cy="156512"/>
            </a:xfrm>
            <a:prstGeom prst="rect">
              <a:avLst/>
            </a:prstGeom>
          </p:spPr>
          <p:txBody>
            <a:bodyPr wrap="square" lIns="0" tIns="0" rIns="0" bIns="0" rtlCol="0">
              <a:noAutofit/>
            </a:bodyPr>
            <a:lstStyle/>
            <a:p>
              <a:pPr marL="25097">
                <a:lnSpc>
                  <a:spcPts val="988"/>
                </a:lnSpc>
              </a:pPr>
              <a:endParaRPr sz="988" dirty="0"/>
            </a:p>
          </p:txBody>
        </p:sp>
        <p:sp>
          <p:nvSpPr>
            <p:cNvPr id="22" name="object 22"/>
            <p:cNvSpPr txBox="1"/>
            <p:nvPr/>
          </p:nvSpPr>
          <p:spPr>
            <a:xfrm>
              <a:off x="3078484" y="2435553"/>
              <a:ext cx="1731288" cy="156512"/>
            </a:xfrm>
            <a:prstGeom prst="rect">
              <a:avLst/>
            </a:prstGeom>
          </p:spPr>
          <p:txBody>
            <a:bodyPr wrap="square" lIns="0" tIns="0" rIns="0" bIns="0" rtlCol="0">
              <a:noAutofit/>
            </a:bodyPr>
            <a:lstStyle/>
            <a:p>
              <a:pPr marL="25097">
                <a:lnSpc>
                  <a:spcPts val="988"/>
                </a:lnSpc>
              </a:pPr>
              <a:endParaRPr sz="988" dirty="0"/>
            </a:p>
          </p:txBody>
        </p:sp>
        <p:sp>
          <p:nvSpPr>
            <p:cNvPr id="21" name="object 21"/>
            <p:cNvSpPr txBox="1"/>
            <p:nvPr/>
          </p:nvSpPr>
          <p:spPr>
            <a:xfrm>
              <a:off x="803206" y="2710887"/>
              <a:ext cx="1731288" cy="156512"/>
            </a:xfrm>
            <a:prstGeom prst="rect">
              <a:avLst/>
            </a:prstGeom>
          </p:spPr>
          <p:txBody>
            <a:bodyPr wrap="square" lIns="0" tIns="0" rIns="0" bIns="0" rtlCol="0">
              <a:noAutofit/>
            </a:bodyPr>
            <a:lstStyle/>
            <a:p>
              <a:pPr marL="25097">
                <a:lnSpc>
                  <a:spcPts val="988"/>
                </a:lnSpc>
              </a:pPr>
              <a:endParaRPr sz="988" dirty="0"/>
            </a:p>
          </p:txBody>
        </p:sp>
        <p:sp>
          <p:nvSpPr>
            <p:cNvPr id="20" name="object 20"/>
            <p:cNvSpPr txBox="1"/>
            <p:nvPr/>
          </p:nvSpPr>
          <p:spPr>
            <a:xfrm>
              <a:off x="3078484" y="2710887"/>
              <a:ext cx="1731288" cy="156512"/>
            </a:xfrm>
            <a:prstGeom prst="rect">
              <a:avLst/>
            </a:prstGeom>
          </p:spPr>
          <p:txBody>
            <a:bodyPr wrap="square" lIns="0" tIns="0" rIns="0" bIns="0" rtlCol="0">
              <a:noAutofit/>
            </a:bodyPr>
            <a:lstStyle/>
            <a:p>
              <a:pPr marL="25097">
                <a:lnSpc>
                  <a:spcPts val="988"/>
                </a:lnSpc>
              </a:pPr>
              <a:endParaRPr sz="988" dirty="0"/>
            </a:p>
          </p:txBody>
        </p:sp>
        <p:sp>
          <p:nvSpPr>
            <p:cNvPr id="19" name="object 19"/>
            <p:cNvSpPr txBox="1"/>
            <p:nvPr/>
          </p:nvSpPr>
          <p:spPr>
            <a:xfrm>
              <a:off x="803206" y="2974988"/>
              <a:ext cx="1731288" cy="156512"/>
            </a:xfrm>
            <a:prstGeom prst="rect">
              <a:avLst/>
            </a:prstGeom>
          </p:spPr>
          <p:txBody>
            <a:bodyPr wrap="square" lIns="0" tIns="0" rIns="0" bIns="0" rtlCol="0">
              <a:noAutofit/>
            </a:bodyPr>
            <a:lstStyle/>
            <a:p>
              <a:pPr marL="25097">
                <a:lnSpc>
                  <a:spcPts val="988"/>
                </a:lnSpc>
              </a:pPr>
              <a:endParaRPr sz="988" dirty="0"/>
            </a:p>
          </p:txBody>
        </p:sp>
        <p:sp>
          <p:nvSpPr>
            <p:cNvPr id="18" name="object 18"/>
            <p:cNvSpPr txBox="1"/>
            <p:nvPr/>
          </p:nvSpPr>
          <p:spPr>
            <a:xfrm>
              <a:off x="3078484" y="2974988"/>
              <a:ext cx="1731288" cy="156512"/>
            </a:xfrm>
            <a:prstGeom prst="rect">
              <a:avLst/>
            </a:prstGeom>
          </p:spPr>
          <p:txBody>
            <a:bodyPr wrap="square" lIns="0" tIns="0" rIns="0" bIns="0" rtlCol="0">
              <a:noAutofit/>
            </a:bodyPr>
            <a:lstStyle/>
            <a:p>
              <a:pPr marL="25097">
                <a:lnSpc>
                  <a:spcPts val="988"/>
                </a:lnSpc>
              </a:pPr>
              <a:endParaRPr sz="988" dirty="0"/>
            </a:p>
          </p:txBody>
        </p:sp>
        <p:sp>
          <p:nvSpPr>
            <p:cNvPr id="17" name="object 17"/>
            <p:cNvSpPr txBox="1"/>
            <p:nvPr/>
          </p:nvSpPr>
          <p:spPr>
            <a:xfrm>
              <a:off x="803206" y="4235866"/>
              <a:ext cx="1731288" cy="156512"/>
            </a:xfrm>
            <a:prstGeom prst="rect">
              <a:avLst/>
            </a:prstGeom>
          </p:spPr>
          <p:txBody>
            <a:bodyPr wrap="square" lIns="0" tIns="0" rIns="0" bIns="0" rtlCol="0">
              <a:noAutofit/>
            </a:bodyPr>
            <a:lstStyle/>
            <a:p>
              <a:pPr marL="25097">
                <a:lnSpc>
                  <a:spcPts val="988"/>
                </a:lnSpc>
              </a:pPr>
              <a:endParaRPr sz="988" dirty="0"/>
            </a:p>
          </p:txBody>
        </p:sp>
        <p:sp>
          <p:nvSpPr>
            <p:cNvPr id="16" name="object 16"/>
            <p:cNvSpPr txBox="1"/>
            <p:nvPr/>
          </p:nvSpPr>
          <p:spPr>
            <a:xfrm>
              <a:off x="3078484" y="4235866"/>
              <a:ext cx="1731288" cy="156512"/>
            </a:xfrm>
            <a:prstGeom prst="rect">
              <a:avLst/>
            </a:prstGeom>
          </p:spPr>
          <p:txBody>
            <a:bodyPr wrap="square" lIns="0" tIns="0" rIns="0" bIns="0" rtlCol="0">
              <a:noAutofit/>
            </a:bodyPr>
            <a:lstStyle/>
            <a:p>
              <a:pPr marL="25097">
                <a:lnSpc>
                  <a:spcPts val="988"/>
                </a:lnSpc>
              </a:pPr>
              <a:endParaRPr sz="988" dirty="0"/>
            </a:p>
          </p:txBody>
        </p:sp>
        <p:sp>
          <p:nvSpPr>
            <p:cNvPr id="15" name="object 15"/>
            <p:cNvSpPr txBox="1"/>
            <p:nvPr/>
          </p:nvSpPr>
          <p:spPr>
            <a:xfrm>
              <a:off x="803206" y="4499968"/>
              <a:ext cx="1731288" cy="156512"/>
            </a:xfrm>
            <a:prstGeom prst="rect">
              <a:avLst/>
            </a:prstGeom>
          </p:spPr>
          <p:txBody>
            <a:bodyPr wrap="square" lIns="0" tIns="0" rIns="0" bIns="0" rtlCol="0">
              <a:noAutofit/>
            </a:bodyPr>
            <a:lstStyle/>
            <a:p>
              <a:pPr marL="25097">
                <a:lnSpc>
                  <a:spcPts val="988"/>
                </a:lnSpc>
              </a:pPr>
              <a:endParaRPr sz="988" dirty="0"/>
            </a:p>
          </p:txBody>
        </p:sp>
        <p:sp>
          <p:nvSpPr>
            <p:cNvPr id="14" name="object 14"/>
            <p:cNvSpPr txBox="1"/>
            <p:nvPr/>
          </p:nvSpPr>
          <p:spPr>
            <a:xfrm>
              <a:off x="3078484" y="4499968"/>
              <a:ext cx="1731288" cy="156512"/>
            </a:xfrm>
            <a:prstGeom prst="rect">
              <a:avLst/>
            </a:prstGeom>
          </p:spPr>
          <p:txBody>
            <a:bodyPr wrap="square" lIns="0" tIns="0" rIns="0" bIns="0" rtlCol="0">
              <a:noAutofit/>
            </a:bodyPr>
            <a:lstStyle/>
            <a:p>
              <a:pPr marL="25097">
                <a:lnSpc>
                  <a:spcPts val="988"/>
                </a:lnSpc>
              </a:pPr>
              <a:endParaRPr sz="988" dirty="0"/>
            </a:p>
          </p:txBody>
        </p:sp>
        <p:sp>
          <p:nvSpPr>
            <p:cNvPr id="13" name="object 13"/>
            <p:cNvSpPr txBox="1"/>
            <p:nvPr/>
          </p:nvSpPr>
          <p:spPr>
            <a:xfrm>
              <a:off x="803206" y="4775303"/>
              <a:ext cx="1731288" cy="156512"/>
            </a:xfrm>
            <a:prstGeom prst="rect">
              <a:avLst/>
            </a:prstGeom>
          </p:spPr>
          <p:txBody>
            <a:bodyPr wrap="square" lIns="0" tIns="0" rIns="0" bIns="0" rtlCol="0">
              <a:noAutofit/>
            </a:bodyPr>
            <a:lstStyle/>
            <a:p>
              <a:pPr marL="25097">
                <a:lnSpc>
                  <a:spcPts val="988"/>
                </a:lnSpc>
              </a:pPr>
              <a:endParaRPr sz="988" dirty="0"/>
            </a:p>
          </p:txBody>
        </p:sp>
        <p:sp>
          <p:nvSpPr>
            <p:cNvPr id="12" name="object 12"/>
            <p:cNvSpPr txBox="1"/>
            <p:nvPr/>
          </p:nvSpPr>
          <p:spPr>
            <a:xfrm>
              <a:off x="3078484" y="4775303"/>
              <a:ext cx="1731288" cy="156512"/>
            </a:xfrm>
            <a:prstGeom prst="rect">
              <a:avLst/>
            </a:prstGeom>
          </p:spPr>
          <p:txBody>
            <a:bodyPr wrap="square" lIns="0" tIns="0" rIns="0" bIns="0" rtlCol="0">
              <a:noAutofit/>
            </a:bodyPr>
            <a:lstStyle/>
            <a:p>
              <a:pPr marL="25097">
                <a:lnSpc>
                  <a:spcPts val="988"/>
                </a:lnSpc>
              </a:pPr>
              <a:endParaRPr sz="988" dirty="0"/>
            </a:p>
          </p:txBody>
        </p:sp>
        <p:sp>
          <p:nvSpPr>
            <p:cNvPr id="11" name="object 11"/>
            <p:cNvSpPr txBox="1"/>
            <p:nvPr/>
          </p:nvSpPr>
          <p:spPr>
            <a:xfrm>
              <a:off x="803206" y="5039405"/>
              <a:ext cx="1731288" cy="156512"/>
            </a:xfrm>
            <a:prstGeom prst="rect">
              <a:avLst/>
            </a:prstGeom>
          </p:spPr>
          <p:txBody>
            <a:bodyPr wrap="square" lIns="0" tIns="0" rIns="0" bIns="0" rtlCol="0">
              <a:noAutofit/>
            </a:bodyPr>
            <a:lstStyle/>
            <a:p>
              <a:pPr marL="25097">
                <a:lnSpc>
                  <a:spcPts val="988"/>
                </a:lnSpc>
              </a:pPr>
              <a:endParaRPr sz="988" dirty="0"/>
            </a:p>
          </p:txBody>
        </p:sp>
        <p:sp>
          <p:nvSpPr>
            <p:cNvPr id="10" name="object 10"/>
            <p:cNvSpPr txBox="1"/>
            <p:nvPr/>
          </p:nvSpPr>
          <p:spPr>
            <a:xfrm>
              <a:off x="3078484" y="5039405"/>
              <a:ext cx="1731288" cy="156512"/>
            </a:xfrm>
            <a:prstGeom prst="rect">
              <a:avLst/>
            </a:prstGeom>
          </p:spPr>
          <p:txBody>
            <a:bodyPr wrap="square" lIns="0" tIns="0" rIns="0" bIns="0" rtlCol="0">
              <a:noAutofit/>
            </a:bodyPr>
            <a:lstStyle/>
            <a:p>
              <a:pPr marL="25097">
                <a:lnSpc>
                  <a:spcPts val="988"/>
                </a:lnSpc>
              </a:pPr>
              <a:endParaRPr sz="988" dirty="0"/>
            </a:p>
          </p:txBody>
        </p:sp>
        <p:sp>
          <p:nvSpPr>
            <p:cNvPr id="9" name="object 9"/>
            <p:cNvSpPr txBox="1"/>
            <p:nvPr/>
          </p:nvSpPr>
          <p:spPr>
            <a:xfrm>
              <a:off x="803206" y="6314996"/>
              <a:ext cx="1731288" cy="156512"/>
            </a:xfrm>
            <a:prstGeom prst="rect">
              <a:avLst/>
            </a:prstGeom>
          </p:spPr>
          <p:txBody>
            <a:bodyPr wrap="square" lIns="0" tIns="0" rIns="0" bIns="0" rtlCol="0">
              <a:noAutofit/>
            </a:bodyPr>
            <a:lstStyle/>
            <a:p>
              <a:pPr marL="25097">
                <a:lnSpc>
                  <a:spcPts val="988"/>
                </a:lnSpc>
              </a:pPr>
              <a:endParaRPr sz="988" dirty="0"/>
            </a:p>
          </p:txBody>
        </p:sp>
        <p:sp>
          <p:nvSpPr>
            <p:cNvPr id="8" name="object 8"/>
            <p:cNvSpPr txBox="1"/>
            <p:nvPr/>
          </p:nvSpPr>
          <p:spPr>
            <a:xfrm>
              <a:off x="3078484" y="6314996"/>
              <a:ext cx="1731288" cy="156512"/>
            </a:xfrm>
            <a:prstGeom prst="rect">
              <a:avLst/>
            </a:prstGeom>
          </p:spPr>
          <p:txBody>
            <a:bodyPr wrap="square" lIns="0" tIns="0" rIns="0" bIns="0" rtlCol="0">
              <a:noAutofit/>
            </a:bodyPr>
            <a:lstStyle/>
            <a:p>
              <a:pPr marL="25097">
                <a:lnSpc>
                  <a:spcPts val="988"/>
                </a:lnSpc>
              </a:pPr>
              <a:endParaRPr sz="988" dirty="0"/>
            </a:p>
          </p:txBody>
        </p:sp>
        <p:sp>
          <p:nvSpPr>
            <p:cNvPr id="7" name="object 7"/>
            <p:cNvSpPr txBox="1"/>
            <p:nvPr/>
          </p:nvSpPr>
          <p:spPr>
            <a:xfrm>
              <a:off x="803206" y="6579098"/>
              <a:ext cx="1731288" cy="156512"/>
            </a:xfrm>
            <a:prstGeom prst="rect">
              <a:avLst/>
            </a:prstGeom>
          </p:spPr>
          <p:txBody>
            <a:bodyPr wrap="square" lIns="0" tIns="0" rIns="0" bIns="0" rtlCol="0">
              <a:noAutofit/>
            </a:bodyPr>
            <a:lstStyle/>
            <a:p>
              <a:pPr marL="25097">
                <a:lnSpc>
                  <a:spcPts val="988"/>
                </a:lnSpc>
              </a:pPr>
              <a:endParaRPr sz="988" dirty="0"/>
            </a:p>
          </p:txBody>
        </p:sp>
        <p:sp>
          <p:nvSpPr>
            <p:cNvPr id="6" name="object 6"/>
            <p:cNvSpPr txBox="1"/>
            <p:nvPr/>
          </p:nvSpPr>
          <p:spPr>
            <a:xfrm>
              <a:off x="3078484" y="6579098"/>
              <a:ext cx="1731288" cy="156512"/>
            </a:xfrm>
            <a:prstGeom prst="rect">
              <a:avLst/>
            </a:prstGeom>
          </p:spPr>
          <p:txBody>
            <a:bodyPr wrap="square" lIns="0" tIns="0" rIns="0" bIns="0" rtlCol="0">
              <a:noAutofit/>
            </a:bodyPr>
            <a:lstStyle/>
            <a:p>
              <a:pPr marL="25097">
                <a:lnSpc>
                  <a:spcPts val="988"/>
                </a:lnSpc>
              </a:pPr>
              <a:endParaRPr sz="988" dirty="0"/>
            </a:p>
          </p:txBody>
        </p:sp>
        <p:sp>
          <p:nvSpPr>
            <p:cNvPr id="5" name="object 5"/>
            <p:cNvSpPr txBox="1"/>
            <p:nvPr/>
          </p:nvSpPr>
          <p:spPr>
            <a:xfrm>
              <a:off x="803206" y="6854432"/>
              <a:ext cx="1731288" cy="156512"/>
            </a:xfrm>
            <a:prstGeom prst="rect">
              <a:avLst/>
            </a:prstGeom>
          </p:spPr>
          <p:txBody>
            <a:bodyPr wrap="square" lIns="0" tIns="0" rIns="0" bIns="0" rtlCol="0">
              <a:noAutofit/>
            </a:bodyPr>
            <a:lstStyle/>
            <a:p>
              <a:pPr marL="25097">
                <a:lnSpc>
                  <a:spcPts val="988"/>
                </a:lnSpc>
              </a:pPr>
              <a:endParaRPr sz="988" dirty="0"/>
            </a:p>
          </p:txBody>
        </p:sp>
        <p:sp>
          <p:nvSpPr>
            <p:cNvPr id="4" name="object 4"/>
            <p:cNvSpPr txBox="1"/>
            <p:nvPr/>
          </p:nvSpPr>
          <p:spPr>
            <a:xfrm>
              <a:off x="3078484" y="6854432"/>
              <a:ext cx="1731288" cy="156512"/>
            </a:xfrm>
            <a:prstGeom prst="rect">
              <a:avLst/>
            </a:prstGeom>
          </p:spPr>
          <p:txBody>
            <a:bodyPr wrap="square" lIns="0" tIns="0" rIns="0" bIns="0" rtlCol="0">
              <a:noAutofit/>
            </a:bodyPr>
            <a:lstStyle/>
            <a:p>
              <a:pPr marL="25097">
                <a:lnSpc>
                  <a:spcPts val="988"/>
                </a:lnSpc>
              </a:pPr>
              <a:endParaRPr sz="988" dirty="0"/>
            </a:p>
          </p:txBody>
        </p:sp>
        <p:sp>
          <p:nvSpPr>
            <p:cNvPr id="3" name="object 3"/>
            <p:cNvSpPr txBox="1"/>
            <p:nvPr/>
          </p:nvSpPr>
          <p:spPr>
            <a:xfrm>
              <a:off x="803206" y="7118533"/>
              <a:ext cx="1731288" cy="156512"/>
            </a:xfrm>
            <a:prstGeom prst="rect">
              <a:avLst/>
            </a:prstGeom>
          </p:spPr>
          <p:txBody>
            <a:bodyPr wrap="square" lIns="0" tIns="0" rIns="0" bIns="0" rtlCol="0">
              <a:noAutofit/>
            </a:bodyPr>
            <a:lstStyle/>
            <a:p>
              <a:pPr marL="25097">
                <a:lnSpc>
                  <a:spcPts val="988"/>
                </a:lnSpc>
              </a:pPr>
              <a:endParaRPr sz="988" dirty="0"/>
            </a:p>
          </p:txBody>
        </p:sp>
        <p:sp>
          <p:nvSpPr>
            <p:cNvPr id="2" name="object 2"/>
            <p:cNvSpPr txBox="1"/>
            <p:nvPr/>
          </p:nvSpPr>
          <p:spPr>
            <a:xfrm>
              <a:off x="3078484" y="7118533"/>
              <a:ext cx="1731288" cy="156512"/>
            </a:xfrm>
            <a:prstGeom prst="rect">
              <a:avLst/>
            </a:prstGeom>
          </p:spPr>
          <p:txBody>
            <a:bodyPr wrap="square" lIns="0" tIns="0" rIns="0" bIns="0" rtlCol="0">
              <a:noAutofit/>
            </a:bodyPr>
            <a:lstStyle/>
            <a:p>
              <a:pPr marL="25097">
                <a:lnSpc>
                  <a:spcPts val="988"/>
                </a:lnSpc>
              </a:pPr>
              <a:endParaRPr sz="988" dirty="0"/>
            </a:p>
          </p:txBody>
        </p:sp>
        <p:sp>
          <p:nvSpPr>
            <p:cNvPr id="97" name="object 11"/>
            <p:cNvSpPr txBox="1"/>
            <p:nvPr/>
          </p:nvSpPr>
          <p:spPr>
            <a:xfrm>
              <a:off x="562140" y="665178"/>
              <a:ext cx="2799384" cy="286939"/>
            </a:xfrm>
            <a:prstGeom prst="rect">
              <a:avLst/>
            </a:prstGeom>
          </p:spPr>
          <p:txBody>
            <a:bodyPr wrap="square" lIns="0" tIns="13582" rIns="0" bIns="0" rtlCol="0">
              <a:noAutofit/>
            </a:bodyPr>
            <a:lstStyle/>
            <a:p>
              <a:pPr marL="12549">
                <a:lnSpc>
                  <a:spcPts val="2139"/>
                </a:lnSpc>
              </a:pPr>
              <a:r>
                <a:rPr lang="es-ES" sz="1383" b="1" dirty="0">
                  <a:solidFill>
                    <a:srgbClr val="00ADEF"/>
                  </a:solidFill>
                  <a:latin typeface="Times New Roman"/>
                  <a:cs typeface="Times New Roman"/>
                </a:rPr>
                <a:t>Palabra</a:t>
              </a:r>
              <a:r>
                <a:rPr sz="988" dirty="0">
                  <a:solidFill>
                    <a:srgbClr val="00ADEF"/>
                  </a:solidFill>
                  <a:latin typeface="Times New Roman"/>
                  <a:cs typeface="Times New Roman"/>
                </a:rPr>
                <a:t> </a:t>
              </a:r>
              <a:r>
                <a:rPr lang="es-ES" sz="988" dirty="0">
                  <a:solidFill>
                    <a:srgbClr val="00ADEF"/>
                  </a:solidFill>
                  <a:latin typeface="Times New Roman"/>
                  <a:cs typeface="Times New Roman"/>
                </a:rPr>
                <a:t>    Aplicando a la vida</a:t>
              </a:r>
              <a:endParaRPr sz="988" dirty="0">
                <a:latin typeface="Times New Roman"/>
                <a:cs typeface="Times New Roman"/>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그룹 116">
            <a:extLst>
              <a:ext uri="{FF2B5EF4-FFF2-40B4-BE49-F238E27FC236}">
                <a16:creationId xmlns:a16="http://schemas.microsoft.com/office/drawing/2014/main" id="{5ED11C32-CA6F-4A4F-BB7B-90C5D466F58A}"/>
              </a:ext>
            </a:extLst>
          </p:cNvPr>
          <p:cNvGrpSpPr/>
          <p:nvPr/>
        </p:nvGrpSpPr>
        <p:grpSpPr>
          <a:xfrm>
            <a:off x="1" y="47940"/>
            <a:ext cx="5487247" cy="7896213"/>
            <a:chOff x="1" y="-12"/>
            <a:chExt cx="5703681" cy="8207665"/>
          </a:xfrm>
        </p:grpSpPr>
        <p:sp>
          <p:nvSpPr>
            <p:cNvPr id="116" name="object 116"/>
            <p:cNvSpPr/>
            <p:nvPr/>
          </p:nvSpPr>
          <p:spPr>
            <a:xfrm>
              <a:off x="181976" y="1"/>
              <a:ext cx="5351628" cy="8207652"/>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sz="1779" dirty="0"/>
            </a:p>
          </p:txBody>
        </p:sp>
        <p:sp>
          <p:nvSpPr>
            <p:cNvPr id="44" name="object 44"/>
            <p:cNvSpPr/>
            <p:nvPr/>
          </p:nvSpPr>
          <p:spPr>
            <a:xfrm>
              <a:off x="5533604" y="-12"/>
              <a:ext cx="170078" cy="8207665"/>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6DCFF6"/>
            </a:solidFill>
          </p:spPr>
          <p:txBody>
            <a:bodyPr wrap="square" lIns="0" tIns="0" rIns="0" bIns="0" rtlCol="0">
              <a:noAutofit/>
            </a:bodyPr>
            <a:lstStyle/>
            <a:p>
              <a:endParaRPr sz="1779" dirty="0"/>
            </a:p>
          </p:txBody>
        </p:sp>
        <p:sp>
          <p:nvSpPr>
            <p:cNvPr id="45" name="object 45"/>
            <p:cNvSpPr/>
            <p:nvPr/>
          </p:nvSpPr>
          <p:spPr>
            <a:xfrm>
              <a:off x="427741" y="332739"/>
              <a:ext cx="4954164" cy="7542175"/>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sz="1779" dirty="0"/>
            </a:p>
          </p:txBody>
        </p:sp>
        <p:sp>
          <p:nvSpPr>
            <p:cNvPr id="46" name="object 46"/>
            <p:cNvSpPr/>
            <p:nvPr/>
          </p:nvSpPr>
          <p:spPr>
            <a:xfrm>
              <a:off x="5277564"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7" name="object 47"/>
            <p:cNvSpPr/>
            <p:nvPr/>
          </p:nvSpPr>
          <p:spPr>
            <a:xfrm>
              <a:off x="5277564"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8" name="object 48"/>
            <p:cNvSpPr/>
            <p:nvPr/>
          </p:nvSpPr>
          <p:spPr>
            <a:xfrm>
              <a:off x="479911"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9" name="object 49"/>
            <p:cNvSpPr/>
            <p:nvPr/>
          </p:nvSpPr>
          <p:spPr>
            <a:xfrm>
              <a:off x="479911"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0" name="object 50"/>
            <p:cNvSpPr/>
            <p:nvPr/>
          </p:nvSpPr>
          <p:spPr>
            <a:xfrm>
              <a:off x="427845" y="332739"/>
              <a:ext cx="4954164" cy="7542175"/>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sz="1779" dirty="0"/>
            </a:p>
          </p:txBody>
        </p:sp>
        <p:sp>
          <p:nvSpPr>
            <p:cNvPr id="51" name="object 51"/>
            <p:cNvSpPr/>
            <p:nvPr/>
          </p:nvSpPr>
          <p:spPr>
            <a:xfrm>
              <a:off x="5277667"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2" name="object 52"/>
            <p:cNvSpPr/>
            <p:nvPr/>
          </p:nvSpPr>
          <p:spPr>
            <a:xfrm>
              <a:off x="5277667"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3" name="object 53"/>
            <p:cNvSpPr/>
            <p:nvPr/>
          </p:nvSpPr>
          <p:spPr>
            <a:xfrm>
              <a:off x="480015"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4" name="object 54"/>
            <p:cNvSpPr/>
            <p:nvPr/>
          </p:nvSpPr>
          <p:spPr>
            <a:xfrm>
              <a:off x="480015"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5" name="object 55"/>
            <p:cNvSpPr/>
            <p:nvPr/>
          </p:nvSpPr>
          <p:spPr>
            <a:xfrm>
              <a:off x="761226" y="668089"/>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779" dirty="0"/>
            </a:p>
          </p:txBody>
        </p:sp>
        <p:sp>
          <p:nvSpPr>
            <p:cNvPr id="56" name="object 56"/>
            <p:cNvSpPr/>
            <p:nvPr/>
          </p:nvSpPr>
          <p:spPr>
            <a:xfrm>
              <a:off x="761226" y="66808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57" name="object 57"/>
            <p:cNvSpPr/>
            <p:nvPr/>
          </p:nvSpPr>
          <p:spPr>
            <a:xfrm>
              <a:off x="3036502" y="66808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779" dirty="0"/>
            </a:p>
          </p:txBody>
        </p:sp>
        <p:sp>
          <p:nvSpPr>
            <p:cNvPr id="58" name="object 58"/>
            <p:cNvSpPr/>
            <p:nvPr/>
          </p:nvSpPr>
          <p:spPr>
            <a:xfrm>
              <a:off x="3036502" y="66808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59" name="object 59"/>
            <p:cNvSpPr/>
            <p:nvPr/>
          </p:nvSpPr>
          <p:spPr>
            <a:xfrm>
              <a:off x="969184" y="106063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0" name="object 60"/>
            <p:cNvSpPr/>
            <p:nvPr/>
          </p:nvSpPr>
          <p:spPr>
            <a:xfrm>
              <a:off x="969184" y="132473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1" name="object 61"/>
            <p:cNvSpPr/>
            <p:nvPr/>
          </p:nvSpPr>
          <p:spPr>
            <a:xfrm>
              <a:off x="3244460" y="106063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2" name="object 62"/>
            <p:cNvSpPr/>
            <p:nvPr/>
          </p:nvSpPr>
          <p:spPr>
            <a:xfrm>
              <a:off x="3244460" y="132473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3" name="object 63"/>
            <p:cNvSpPr/>
            <p:nvPr/>
          </p:nvSpPr>
          <p:spPr>
            <a:xfrm>
              <a:off x="969184" y="16000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4" name="object 64"/>
            <p:cNvSpPr/>
            <p:nvPr/>
          </p:nvSpPr>
          <p:spPr>
            <a:xfrm>
              <a:off x="3244460" y="16000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5" name="object 65"/>
            <p:cNvSpPr/>
            <p:nvPr/>
          </p:nvSpPr>
          <p:spPr>
            <a:xfrm>
              <a:off x="969184" y="18641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6" name="object 66"/>
            <p:cNvSpPr/>
            <p:nvPr/>
          </p:nvSpPr>
          <p:spPr>
            <a:xfrm>
              <a:off x="3244460" y="18641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7" name="object 67"/>
            <p:cNvSpPr/>
            <p:nvPr/>
          </p:nvSpPr>
          <p:spPr>
            <a:xfrm>
              <a:off x="516185" y="437561"/>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68" name="object 68"/>
            <p:cNvSpPr/>
            <p:nvPr/>
          </p:nvSpPr>
          <p:spPr>
            <a:xfrm>
              <a:off x="559474" y="480858"/>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69" name="object 69"/>
            <p:cNvSpPr/>
            <p:nvPr/>
          </p:nvSpPr>
          <p:spPr>
            <a:xfrm>
              <a:off x="600298" y="521682"/>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70" name="object 70"/>
            <p:cNvSpPr/>
            <p:nvPr/>
          </p:nvSpPr>
          <p:spPr>
            <a:xfrm>
              <a:off x="761226" y="2490780"/>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779" dirty="0"/>
            </a:p>
          </p:txBody>
        </p:sp>
        <p:sp>
          <p:nvSpPr>
            <p:cNvPr id="71" name="object 71"/>
            <p:cNvSpPr/>
            <p:nvPr/>
          </p:nvSpPr>
          <p:spPr>
            <a:xfrm>
              <a:off x="761226" y="2490780"/>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72" name="object 72"/>
            <p:cNvSpPr/>
            <p:nvPr/>
          </p:nvSpPr>
          <p:spPr>
            <a:xfrm>
              <a:off x="3036502" y="2490780"/>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779" dirty="0"/>
            </a:p>
          </p:txBody>
        </p:sp>
        <p:sp>
          <p:nvSpPr>
            <p:cNvPr id="73" name="object 73"/>
            <p:cNvSpPr/>
            <p:nvPr/>
          </p:nvSpPr>
          <p:spPr>
            <a:xfrm>
              <a:off x="3036502" y="2490780"/>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74" name="object 74"/>
            <p:cNvSpPr/>
            <p:nvPr/>
          </p:nvSpPr>
          <p:spPr>
            <a:xfrm>
              <a:off x="969184" y="288332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5" name="object 75"/>
            <p:cNvSpPr/>
            <p:nvPr/>
          </p:nvSpPr>
          <p:spPr>
            <a:xfrm>
              <a:off x="969184" y="314742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6" name="object 76"/>
            <p:cNvSpPr/>
            <p:nvPr/>
          </p:nvSpPr>
          <p:spPr>
            <a:xfrm>
              <a:off x="3244460" y="288332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7" name="object 77"/>
            <p:cNvSpPr/>
            <p:nvPr/>
          </p:nvSpPr>
          <p:spPr>
            <a:xfrm>
              <a:off x="3244460" y="314742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8" name="object 78"/>
            <p:cNvSpPr/>
            <p:nvPr/>
          </p:nvSpPr>
          <p:spPr>
            <a:xfrm>
              <a:off x="969184" y="342276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9" name="object 79"/>
            <p:cNvSpPr/>
            <p:nvPr/>
          </p:nvSpPr>
          <p:spPr>
            <a:xfrm>
              <a:off x="3244460" y="342276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0" name="object 80"/>
            <p:cNvSpPr/>
            <p:nvPr/>
          </p:nvSpPr>
          <p:spPr>
            <a:xfrm>
              <a:off x="969184" y="36868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1" name="object 81"/>
            <p:cNvSpPr/>
            <p:nvPr/>
          </p:nvSpPr>
          <p:spPr>
            <a:xfrm>
              <a:off x="3244460" y="36868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2" name="object 82"/>
            <p:cNvSpPr/>
            <p:nvPr/>
          </p:nvSpPr>
          <p:spPr>
            <a:xfrm>
              <a:off x="516185" y="2260253"/>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83" name="object 83"/>
            <p:cNvSpPr/>
            <p:nvPr/>
          </p:nvSpPr>
          <p:spPr>
            <a:xfrm>
              <a:off x="559474" y="2303550"/>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84" name="object 84"/>
            <p:cNvSpPr/>
            <p:nvPr/>
          </p:nvSpPr>
          <p:spPr>
            <a:xfrm>
              <a:off x="600298" y="2344374"/>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85" name="object 85"/>
            <p:cNvSpPr/>
            <p:nvPr/>
          </p:nvSpPr>
          <p:spPr>
            <a:xfrm>
              <a:off x="761226" y="4309775"/>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779" dirty="0"/>
            </a:p>
          </p:txBody>
        </p:sp>
        <p:sp>
          <p:nvSpPr>
            <p:cNvPr id="86" name="object 86"/>
            <p:cNvSpPr/>
            <p:nvPr/>
          </p:nvSpPr>
          <p:spPr>
            <a:xfrm>
              <a:off x="761226" y="4309775"/>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87" name="object 87"/>
            <p:cNvSpPr/>
            <p:nvPr/>
          </p:nvSpPr>
          <p:spPr>
            <a:xfrm>
              <a:off x="3036502" y="4309775"/>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779" dirty="0"/>
            </a:p>
          </p:txBody>
        </p:sp>
        <p:sp>
          <p:nvSpPr>
            <p:cNvPr id="88" name="object 88"/>
            <p:cNvSpPr/>
            <p:nvPr/>
          </p:nvSpPr>
          <p:spPr>
            <a:xfrm>
              <a:off x="3036502" y="4309775"/>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89" name="object 89"/>
            <p:cNvSpPr/>
            <p:nvPr/>
          </p:nvSpPr>
          <p:spPr>
            <a:xfrm>
              <a:off x="969184" y="470232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0" name="object 90"/>
            <p:cNvSpPr/>
            <p:nvPr/>
          </p:nvSpPr>
          <p:spPr>
            <a:xfrm>
              <a:off x="969184" y="4966424"/>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1" name="object 91"/>
            <p:cNvSpPr/>
            <p:nvPr/>
          </p:nvSpPr>
          <p:spPr>
            <a:xfrm>
              <a:off x="3244460" y="470232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2" name="object 92"/>
            <p:cNvSpPr/>
            <p:nvPr/>
          </p:nvSpPr>
          <p:spPr>
            <a:xfrm>
              <a:off x="3244460" y="4966424"/>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3" name="object 93"/>
            <p:cNvSpPr/>
            <p:nvPr/>
          </p:nvSpPr>
          <p:spPr>
            <a:xfrm>
              <a:off x="969184" y="52417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4" name="object 94"/>
            <p:cNvSpPr/>
            <p:nvPr/>
          </p:nvSpPr>
          <p:spPr>
            <a:xfrm>
              <a:off x="3244460" y="52417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5" name="object 95"/>
            <p:cNvSpPr/>
            <p:nvPr/>
          </p:nvSpPr>
          <p:spPr>
            <a:xfrm>
              <a:off x="969184" y="550586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6" name="object 96"/>
            <p:cNvSpPr/>
            <p:nvPr/>
          </p:nvSpPr>
          <p:spPr>
            <a:xfrm>
              <a:off x="3244460" y="550586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7" name="object 97"/>
            <p:cNvSpPr/>
            <p:nvPr/>
          </p:nvSpPr>
          <p:spPr>
            <a:xfrm>
              <a:off x="516185" y="4079247"/>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98" name="object 98"/>
            <p:cNvSpPr/>
            <p:nvPr/>
          </p:nvSpPr>
          <p:spPr>
            <a:xfrm>
              <a:off x="559474" y="4122543"/>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99" name="object 99"/>
            <p:cNvSpPr/>
            <p:nvPr/>
          </p:nvSpPr>
          <p:spPr>
            <a:xfrm>
              <a:off x="600298" y="4163367"/>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100" name="object 100"/>
            <p:cNvSpPr/>
            <p:nvPr/>
          </p:nvSpPr>
          <p:spPr>
            <a:xfrm>
              <a:off x="761226" y="6158347"/>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779" dirty="0"/>
            </a:p>
          </p:txBody>
        </p:sp>
        <p:sp>
          <p:nvSpPr>
            <p:cNvPr id="101" name="object 101"/>
            <p:cNvSpPr/>
            <p:nvPr/>
          </p:nvSpPr>
          <p:spPr>
            <a:xfrm>
              <a:off x="761226" y="6158347"/>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102" name="object 102"/>
            <p:cNvSpPr/>
            <p:nvPr/>
          </p:nvSpPr>
          <p:spPr>
            <a:xfrm>
              <a:off x="3036502" y="6158347"/>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779" dirty="0"/>
            </a:p>
          </p:txBody>
        </p:sp>
        <p:sp>
          <p:nvSpPr>
            <p:cNvPr id="103" name="object 103"/>
            <p:cNvSpPr/>
            <p:nvPr/>
          </p:nvSpPr>
          <p:spPr>
            <a:xfrm>
              <a:off x="3036502" y="6158347"/>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104" name="object 104"/>
            <p:cNvSpPr/>
            <p:nvPr/>
          </p:nvSpPr>
          <p:spPr>
            <a:xfrm>
              <a:off x="969184" y="655089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5" name="object 105"/>
            <p:cNvSpPr/>
            <p:nvPr/>
          </p:nvSpPr>
          <p:spPr>
            <a:xfrm>
              <a:off x="969184" y="681499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6" name="object 106"/>
            <p:cNvSpPr/>
            <p:nvPr/>
          </p:nvSpPr>
          <p:spPr>
            <a:xfrm>
              <a:off x="3244460" y="655089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7" name="object 107"/>
            <p:cNvSpPr/>
            <p:nvPr/>
          </p:nvSpPr>
          <p:spPr>
            <a:xfrm>
              <a:off x="3244460" y="681499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8" name="object 108"/>
            <p:cNvSpPr/>
            <p:nvPr/>
          </p:nvSpPr>
          <p:spPr>
            <a:xfrm>
              <a:off x="969184" y="7090330"/>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9" name="object 109"/>
            <p:cNvSpPr/>
            <p:nvPr/>
          </p:nvSpPr>
          <p:spPr>
            <a:xfrm>
              <a:off x="3244460" y="7090330"/>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10" name="object 110"/>
            <p:cNvSpPr/>
            <p:nvPr/>
          </p:nvSpPr>
          <p:spPr>
            <a:xfrm>
              <a:off x="969184" y="735443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11" name="object 111"/>
            <p:cNvSpPr/>
            <p:nvPr/>
          </p:nvSpPr>
          <p:spPr>
            <a:xfrm>
              <a:off x="3244460" y="735443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12" name="object 112"/>
            <p:cNvSpPr/>
            <p:nvPr/>
          </p:nvSpPr>
          <p:spPr>
            <a:xfrm>
              <a:off x="516185" y="5927818"/>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113" name="object 113"/>
            <p:cNvSpPr/>
            <p:nvPr/>
          </p:nvSpPr>
          <p:spPr>
            <a:xfrm>
              <a:off x="559474" y="5971114"/>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114" name="object 114"/>
            <p:cNvSpPr/>
            <p:nvPr/>
          </p:nvSpPr>
          <p:spPr>
            <a:xfrm>
              <a:off x="600298" y="6011939"/>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115" name="object 115"/>
            <p:cNvSpPr/>
            <p:nvPr/>
          </p:nvSpPr>
          <p:spPr>
            <a:xfrm>
              <a:off x="5159008" y="7690058"/>
              <a:ext cx="369708" cy="369708"/>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sz="1779" dirty="0"/>
            </a:p>
          </p:txBody>
        </p:sp>
        <p:sp>
          <p:nvSpPr>
            <p:cNvPr id="43" name="object 43"/>
            <p:cNvSpPr/>
            <p:nvPr/>
          </p:nvSpPr>
          <p:spPr>
            <a:xfrm>
              <a:off x="1" y="-12"/>
              <a:ext cx="181976" cy="8207665"/>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sz="1779" dirty="0"/>
            </a:p>
          </p:txBody>
        </p:sp>
        <p:sp>
          <p:nvSpPr>
            <p:cNvPr id="42" name="object 42"/>
            <p:cNvSpPr txBox="1"/>
            <p:nvPr/>
          </p:nvSpPr>
          <p:spPr>
            <a:xfrm>
              <a:off x="686352" y="545701"/>
              <a:ext cx="226421"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X</a:t>
              </a:r>
              <a:endParaRPr sz="1976" dirty="0">
                <a:latin typeface="Times New Roman"/>
                <a:cs typeface="Times New Roman"/>
              </a:endParaRPr>
            </a:p>
          </p:txBody>
        </p:sp>
        <p:sp>
          <p:nvSpPr>
            <p:cNvPr id="41" name="object 41"/>
            <p:cNvSpPr txBox="1"/>
            <p:nvPr/>
          </p:nvSpPr>
          <p:spPr>
            <a:xfrm>
              <a:off x="1060996" y="800990"/>
              <a:ext cx="1021804" cy="143506"/>
            </a:xfrm>
            <a:prstGeom prst="rect">
              <a:avLst/>
            </a:prstGeom>
          </p:spPr>
          <p:txBody>
            <a:bodyPr wrap="square" lIns="0" tIns="6400" rIns="0" bIns="0" rtlCol="0">
              <a:noAutofit/>
            </a:bodyPr>
            <a:lstStyle/>
            <a:p>
              <a:pPr marL="12700">
                <a:lnSpc>
                  <a:spcPts val="1045"/>
                </a:lnSpc>
              </a:pPr>
              <a:r>
                <a:rPr lang="es-ES" sz="1000" spc="23" dirty="0">
                  <a:latin typeface="Malgun Gothic"/>
                  <a:cs typeface="Malgun Gothic"/>
                </a:rPr>
                <a:t>Jn 15:13</a:t>
              </a:r>
              <a:endParaRPr lang="es-ES" sz="1000" dirty="0">
                <a:latin typeface="Malgun Gothic"/>
                <a:cs typeface="Malgun Gothic"/>
              </a:endParaRPr>
            </a:p>
          </p:txBody>
        </p:sp>
        <p:sp>
          <p:nvSpPr>
            <p:cNvPr id="40" name="object 40"/>
            <p:cNvSpPr txBox="1"/>
            <p:nvPr/>
          </p:nvSpPr>
          <p:spPr>
            <a:xfrm>
              <a:off x="705797" y="2368393"/>
              <a:ext cx="252507" cy="285796"/>
            </a:xfrm>
            <a:prstGeom prst="rect">
              <a:avLst/>
            </a:prstGeom>
          </p:spPr>
          <p:txBody>
            <a:bodyPr wrap="square" lIns="0" tIns="13426" rIns="0" bIns="0" rtlCol="0">
              <a:noAutofit/>
            </a:bodyPr>
            <a:lstStyle/>
            <a:p>
              <a:pPr marL="12549">
                <a:lnSpc>
                  <a:spcPts val="2115"/>
                </a:lnSpc>
              </a:pPr>
              <a:r>
                <a:rPr lang="es-ES" sz="1976" spc="-405" dirty="0">
                  <a:solidFill>
                    <a:srgbClr val="FFFFFF"/>
                  </a:solidFill>
                  <a:latin typeface="Times New Roman"/>
                  <a:cs typeface="Times New Roman"/>
                </a:rPr>
                <a:t>J</a:t>
              </a:r>
              <a:endParaRPr sz="1976" dirty="0">
                <a:latin typeface="Times New Roman"/>
                <a:cs typeface="Times New Roman"/>
              </a:endParaRPr>
            </a:p>
          </p:txBody>
        </p:sp>
        <p:sp>
          <p:nvSpPr>
            <p:cNvPr id="39" name="object 39"/>
            <p:cNvSpPr txBox="1"/>
            <p:nvPr/>
          </p:nvSpPr>
          <p:spPr>
            <a:xfrm>
              <a:off x="1060996" y="2623732"/>
              <a:ext cx="717004" cy="165473"/>
            </a:xfrm>
            <a:prstGeom prst="rect">
              <a:avLst/>
            </a:prstGeom>
          </p:spPr>
          <p:txBody>
            <a:bodyPr wrap="square" lIns="0" tIns="6400" rIns="0" bIns="0" rtlCol="0">
              <a:noAutofit/>
            </a:bodyPr>
            <a:lstStyle/>
            <a:p>
              <a:pPr marL="12700">
                <a:lnSpc>
                  <a:spcPts val="1045"/>
                </a:lnSpc>
              </a:pPr>
              <a:r>
                <a:rPr lang="es-ES" sz="1000" spc="32" dirty="0">
                  <a:latin typeface="Malgun Gothic"/>
                  <a:cs typeface="Malgun Gothic"/>
                </a:rPr>
                <a:t>Ro 5:8</a:t>
              </a:r>
              <a:endParaRPr lang="es-ES" sz="1000" dirty="0">
                <a:latin typeface="Malgun Gothic"/>
                <a:cs typeface="Malgun Gothic"/>
              </a:endParaRPr>
            </a:p>
          </p:txBody>
        </p:sp>
        <p:sp>
          <p:nvSpPr>
            <p:cNvPr id="38" name="object 38"/>
            <p:cNvSpPr txBox="1"/>
            <p:nvPr/>
          </p:nvSpPr>
          <p:spPr>
            <a:xfrm>
              <a:off x="661974" y="4199749"/>
              <a:ext cx="226422" cy="299982"/>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V</a:t>
              </a:r>
              <a:endParaRPr sz="1976" dirty="0">
                <a:latin typeface="Times New Roman"/>
                <a:cs typeface="Times New Roman"/>
              </a:endParaRPr>
            </a:p>
          </p:txBody>
        </p:sp>
        <p:sp>
          <p:nvSpPr>
            <p:cNvPr id="37" name="object 37"/>
            <p:cNvSpPr txBox="1"/>
            <p:nvPr/>
          </p:nvSpPr>
          <p:spPr>
            <a:xfrm>
              <a:off x="1060996" y="4442719"/>
              <a:ext cx="717004" cy="166769"/>
            </a:xfrm>
            <a:prstGeom prst="rect">
              <a:avLst/>
            </a:prstGeom>
          </p:spPr>
          <p:txBody>
            <a:bodyPr wrap="square" lIns="0" tIns="6400" rIns="0" bIns="0" rtlCol="0">
              <a:noAutofit/>
            </a:bodyPr>
            <a:lstStyle/>
            <a:p>
              <a:pPr marL="12700">
                <a:lnSpc>
                  <a:spcPts val="1045"/>
                </a:lnSpc>
              </a:pPr>
              <a:r>
                <a:rPr lang="es-ES" sz="1000" spc="32" dirty="0">
                  <a:latin typeface="Malgun Gothic"/>
                  <a:cs typeface="Malgun Gothic"/>
                </a:rPr>
                <a:t>Fil 2:6</a:t>
              </a:r>
              <a:endParaRPr lang="es-ES" sz="1000" dirty="0">
                <a:latin typeface="Malgun Gothic"/>
                <a:cs typeface="Malgun Gothic"/>
              </a:endParaRPr>
            </a:p>
          </p:txBody>
        </p:sp>
        <p:sp>
          <p:nvSpPr>
            <p:cNvPr id="36" name="object 36"/>
            <p:cNvSpPr txBox="1"/>
            <p:nvPr/>
          </p:nvSpPr>
          <p:spPr>
            <a:xfrm>
              <a:off x="686352" y="6035958"/>
              <a:ext cx="226421"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S</a:t>
              </a:r>
              <a:endParaRPr sz="1976" dirty="0">
                <a:latin typeface="Times New Roman"/>
                <a:cs typeface="Times New Roman"/>
              </a:endParaRPr>
            </a:p>
          </p:txBody>
        </p:sp>
        <p:sp>
          <p:nvSpPr>
            <p:cNvPr id="35" name="object 35"/>
            <p:cNvSpPr txBox="1"/>
            <p:nvPr/>
          </p:nvSpPr>
          <p:spPr>
            <a:xfrm>
              <a:off x="1060996" y="6291287"/>
              <a:ext cx="793204" cy="147611"/>
            </a:xfrm>
            <a:prstGeom prst="rect">
              <a:avLst/>
            </a:prstGeom>
          </p:spPr>
          <p:txBody>
            <a:bodyPr wrap="square" lIns="0" tIns="6400" rIns="0" bIns="0" rtlCol="0">
              <a:noAutofit/>
            </a:bodyPr>
            <a:lstStyle/>
            <a:p>
              <a:pPr marL="12700">
                <a:lnSpc>
                  <a:spcPts val="1045"/>
                </a:lnSpc>
              </a:pPr>
              <a:r>
                <a:rPr lang="es-ES" sz="1000" spc="15" dirty="0">
                  <a:latin typeface="Malgun Gothic"/>
                  <a:cs typeface="Malgun Gothic"/>
                </a:rPr>
                <a:t>1Jn 4:7</a:t>
              </a:r>
              <a:endParaRPr lang="es-ES" sz="1000" dirty="0">
                <a:latin typeface="Malgun Gothic"/>
                <a:cs typeface="Malgun Gothic"/>
              </a:endParaRPr>
            </a:p>
          </p:txBody>
        </p:sp>
        <p:sp>
          <p:nvSpPr>
            <p:cNvPr id="34" name="object 34"/>
            <p:cNvSpPr txBox="1"/>
            <p:nvPr/>
          </p:nvSpPr>
          <p:spPr>
            <a:xfrm>
              <a:off x="5212080" y="7808259"/>
              <a:ext cx="223520" cy="144910"/>
            </a:xfrm>
            <a:prstGeom prst="rect">
              <a:avLst/>
            </a:prstGeom>
          </p:spPr>
          <p:txBody>
            <a:bodyPr wrap="square" lIns="0" tIns="6681" rIns="0" bIns="0" rtlCol="0">
              <a:noAutofit/>
            </a:bodyPr>
            <a:lstStyle/>
            <a:p>
              <a:pPr marL="12549">
                <a:lnSpc>
                  <a:spcPts val="1053"/>
                </a:lnSpc>
              </a:pPr>
              <a:r>
                <a:rPr lang="es-ES" sz="988" dirty="0">
                  <a:latin typeface="Times New Roman"/>
                  <a:cs typeface="Times New Roman"/>
                </a:rPr>
                <a:t>109</a:t>
              </a:r>
              <a:endParaRPr sz="988" dirty="0">
                <a:latin typeface="Times New Roman"/>
                <a:cs typeface="Times New Roman"/>
              </a:endParaRPr>
            </a:p>
          </p:txBody>
        </p:sp>
        <p:sp>
          <p:nvSpPr>
            <p:cNvPr id="33" name="object 33"/>
            <p:cNvSpPr txBox="1"/>
            <p:nvPr/>
          </p:nvSpPr>
          <p:spPr>
            <a:xfrm>
              <a:off x="969184" y="917168"/>
              <a:ext cx="1731288" cy="156512"/>
            </a:xfrm>
            <a:prstGeom prst="rect">
              <a:avLst/>
            </a:prstGeom>
          </p:spPr>
          <p:txBody>
            <a:bodyPr wrap="square" lIns="0" tIns="0" rIns="0" bIns="0" rtlCol="0">
              <a:noAutofit/>
            </a:bodyPr>
            <a:lstStyle/>
            <a:p>
              <a:pPr marL="25097">
                <a:lnSpc>
                  <a:spcPts val="988"/>
                </a:lnSpc>
              </a:pPr>
              <a:endParaRPr sz="988" dirty="0"/>
            </a:p>
          </p:txBody>
        </p:sp>
        <p:sp>
          <p:nvSpPr>
            <p:cNvPr id="32" name="object 32"/>
            <p:cNvSpPr txBox="1"/>
            <p:nvPr/>
          </p:nvSpPr>
          <p:spPr>
            <a:xfrm>
              <a:off x="3244460" y="917168"/>
              <a:ext cx="1731288" cy="156512"/>
            </a:xfrm>
            <a:prstGeom prst="rect">
              <a:avLst/>
            </a:prstGeom>
          </p:spPr>
          <p:txBody>
            <a:bodyPr wrap="square" lIns="0" tIns="0" rIns="0" bIns="0" rtlCol="0">
              <a:noAutofit/>
            </a:bodyPr>
            <a:lstStyle/>
            <a:p>
              <a:pPr marL="25097">
                <a:lnSpc>
                  <a:spcPts val="988"/>
                </a:lnSpc>
              </a:pPr>
              <a:endParaRPr sz="988" dirty="0"/>
            </a:p>
          </p:txBody>
        </p:sp>
        <p:sp>
          <p:nvSpPr>
            <p:cNvPr id="31" name="object 31"/>
            <p:cNvSpPr txBox="1"/>
            <p:nvPr/>
          </p:nvSpPr>
          <p:spPr>
            <a:xfrm>
              <a:off x="969184" y="1181269"/>
              <a:ext cx="1731288" cy="156512"/>
            </a:xfrm>
            <a:prstGeom prst="rect">
              <a:avLst/>
            </a:prstGeom>
          </p:spPr>
          <p:txBody>
            <a:bodyPr wrap="square" lIns="0" tIns="0" rIns="0" bIns="0" rtlCol="0">
              <a:noAutofit/>
            </a:bodyPr>
            <a:lstStyle/>
            <a:p>
              <a:pPr marL="25097">
                <a:lnSpc>
                  <a:spcPts val="988"/>
                </a:lnSpc>
              </a:pPr>
              <a:endParaRPr sz="988" dirty="0"/>
            </a:p>
          </p:txBody>
        </p:sp>
        <p:sp>
          <p:nvSpPr>
            <p:cNvPr id="30" name="object 30"/>
            <p:cNvSpPr txBox="1"/>
            <p:nvPr/>
          </p:nvSpPr>
          <p:spPr>
            <a:xfrm>
              <a:off x="3244460" y="1181269"/>
              <a:ext cx="1731288" cy="156512"/>
            </a:xfrm>
            <a:prstGeom prst="rect">
              <a:avLst/>
            </a:prstGeom>
          </p:spPr>
          <p:txBody>
            <a:bodyPr wrap="square" lIns="0" tIns="0" rIns="0" bIns="0" rtlCol="0">
              <a:noAutofit/>
            </a:bodyPr>
            <a:lstStyle/>
            <a:p>
              <a:pPr marL="25097">
                <a:lnSpc>
                  <a:spcPts val="988"/>
                </a:lnSpc>
              </a:pPr>
              <a:endParaRPr sz="988" dirty="0"/>
            </a:p>
          </p:txBody>
        </p:sp>
        <p:sp>
          <p:nvSpPr>
            <p:cNvPr id="29" name="object 29"/>
            <p:cNvSpPr txBox="1"/>
            <p:nvPr/>
          </p:nvSpPr>
          <p:spPr>
            <a:xfrm>
              <a:off x="969184" y="1456603"/>
              <a:ext cx="1731288" cy="156512"/>
            </a:xfrm>
            <a:prstGeom prst="rect">
              <a:avLst/>
            </a:prstGeom>
          </p:spPr>
          <p:txBody>
            <a:bodyPr wrap="square" lIns="0" tIns="0" rIns="0" bIns="0" rtlCol="0">
              <a:noAutofit/>
            </a:bodyPr>
            <a:lstStyle/>
            <a:p>
              <a:pPr marL="25097">
                <a:lnSpc>
                  <a:spcPts val="988"/>
                </a:lnSpc>
              </a:pPr>
              <a:endParaRPr sz="988" dirty="0"/>
            </a:p>
          </p:txBody>
        </p:sp>
        <p:sp>
          <p:nvSpPr>
            <p:cNvPr id="28" name="object 28"/>
            <p:cNvSpPr txBox="1"/>
            <p:nvPr/>
          </p:nvSpPr>
          <p:spPr>
            <a:xfrm>
              <a:off x="3244460" y="1456603"/>
              <a:ext cx="1731288" cy="156512"/>
            </a:xfrm>
            <a:prstGeom prst="rect">
              <a:avLst/>
            </a:prstGeom>
          </p:spPr>
          <p:txBody>
            <a:bodyPr wrap="square" lIns="0" tIns="0" rIns="0" bIns="0" rtlCol="0">
              <a:noAutofit/>
            </a:bodyPr>
            <a:lstStyle/>
            <a:p>
              <a:pPr marL="25097">
                <a:lnSpc>
                  <a:spcPts val="988"/>
                </a:lnSpc>
              </a:pPr>
              <a:endParaRPr sz="988" dirty="0"/>
            </a:p>
          </p:txBody>
        </p:sp>
        <p:sp>
          <p:nvSpPr>
            <p:cNvPr id="27" name="object 27"/>
            <p:cNvSpPr txBox="1"/>
            <p:nvPr/>
          </p:nvSpPr>
          <p:spPr>
            <a:xfrm>
              <a:off x="969184" y="1720706"/>
              <a:ext cx="1731288" cy="156512"/>
            </a:xfrm>
            <a:prstGeom prst="rect">
              <a:avLst/>
            </a:prstGeom>
          </p:spPr>
          <p:txBody>
            <a:bodyPr wrap="square" lIns="0" tIns="0" rIns="0" bIns="0" rtlCol="0">
              <a:noAutofit/>
            </a:bodyPr>
            <a:lstStyle/>
            <a:p>
              <a:pPr marL="25097">
                <a:lnSpc>
                  <a:spcPts val="988"/>
                </a:lnSpc>
              </a:pPr>
              <a:endParaRPr sz="988" dirty="0"/>
            </a:p>
          </p:txBody>
        </p:sp>
        <p:sp>
          <p:nvSpPr>
            <p:cNvPr id="26" name="object 26"/>
            <p:cNvSpPr txBox="1"/>
            <p:nvPr/>
          </p:nvSpPr>
          <p:spPr>
            <a:xfrm>
              <a:off x="3244460" y="1720706"/>
              <a:ext cx="1731288" cy="156512"/>
            </a:xfrm>
            <a:prstGeom prst="rect">
              <a:avLst/>
            </a:prstGeom>
          </p:spPr>
          <p:txBody>
            <a:bodyPr wrap="square" lIns="0" tIns="0" rIns="0" bIns="0" rtlCol="0">
              <a:noAutofit/>
            </a:bodyPr>
            <a:lstStyle/>
            <a:p>
              <a:pPr marL="25097">
                <a:lnSpc>
                  <a:spcPts val="988"/>
                </a:lnSpc>
              </a:pPr>
              <a:endParaRPr sz="988" dirty="0"/>
            </a:p>
          </p:txBody>
        </p:sp>
        <p:sp>
          <p:nvSpPr>
            <p:cNvPr id="25" name="object 25"/>
            <p:cNvSpPr txBox="1"/>
            <p:nvPr/>
          </p:nvSpPr>
          <p:spPr>
            <a:xfrm>
              <a:off x="969184" y="2739858"/>
              <a:ext cx="1731288" cy="156512"/>
            </a:xfrm>
            <a:prstGeom prst="rect">
              <a:avLst/>
            </a:prstGeom>
          </p:spPr>
          <p:txBody>
            <a:bodyPr wrap="square" lIns="0" tIns="0" rIns="0" bIns="0" rtlCol="0">
              <a:noAutofit/>
            </a:bodyPr>
            <a:lstStyle/>
            <a:p>
              <a:pPr marL="25097">
                <a:lnSpc>
                  <a:spcPts val="988"/>
                </a:lnSpc>
              </a:pPr>
              <a:endParaRPr sz="988" dirty="0"/>
            </a:p>
          </p:txBody>
        </p:sp>
        <p:sp>
          <p:nvSpPr>
            <p:cNvPr id="24" name="object 24"/>
            <p:cNvSpPr txBox="1"/>
            <p:nvPr/>
          </p:nvSpPr>
          <p:spPr>
            <a:xfrm>
              <a:off x="3244460" y="2739858"/>
              <a:ext cx="1731288" cy="156512"/>
            </a:xfrm>
            <a:prstGeom prst="rect">
              <a:avLst/>
            </a:prstGeom>
          </p:spPr>
          <p:txBody>
            <a:bodyPr wrap="square" lIns="0" tIns="0" rIns="0" bIns="0" rtlCol="0">
              <a:noAutofit/>
            </a:bodyPr>
            <a:lstStyle/>
            <a:p>
              <a:pPr marL="25097">
                <a:lnSpc>
                  <a:spcPts val="988"/>
                </a:lnSpc>
              </a:pPr>
              <a:endParaRPr sz="988" dirty="0"/>
            </a:p>
          </p:txBody>
        </p:sp>
        <p:sp>
          <p:nvSpPr>
            <p:cNvPr id="23" name="object 23"/>
            <p:cNvSpPr txBox="1"/>
            <p:nvPr/>
          </p:nvSpPr>
          <p:spPr>
            <a:xfrm>
              <a:off x="969184" y="3003960"/>
              <a:ext cx="1731288" cy="156512"/>
            </a:xfrm>
            <a:prstGeom prst="rect">
              <a:avLst/>
            </a:prstGeom>
          </p:spPr>
          <p:txBody>
            <a:bodyPr wrap="square" lIns="0" tIns="0" rIns="0" bIns="0" rtlCol="0">
              <a:noAutofit/>
            </a:bodyPr>
            <a:lstStyle/>
            <a:p>
              <a:pPr marL="25097">
                <a:lnSpc>
                  <a:spcPts val="988"/>
                </a:lnSpc>
              </a:pPr>
              <a:endParaRPr sz="988" dirty="0"/>
            </a:p>
          </p:txBody>
        </p:sp>
        <p:sp>
          <p:nvSpPr>
            <p:cNvPr id="22" name="object 22"/>
            <p:cNvSpPr txBox="1"/>
            <p:nvPr/>
          </p:nvSpPr>
          <p:spPr>
            <a:xfrm>
              <a:off x="3244460" y="3003960"/>
              <a:ext cx="1731288" cy="156512"/>
            </a:xfrm>
            <a:prstGeom prst="rect">
              <a:avLst/>
            </a:prstGeom>
          </p:spPr>
          <p:txBody>
            <a:bodyPr wrap="square" lIns="0" tIns="0" rIns="0" bIns="0" rtlCol="0">
              <a:noAutofit/>
            </a:bodyPr>
            <a:lstStyle/>
            <a:p>
              <a:pPr marL="25097">
                <a:lnSpc>
                  <a:spcPts val="988"/>
                </a:lnSpc>
              </a:pPr>
              <a:endParaRPr sz="988" dirty="0"/>
            </a:p>
          </p:txBody>
        </p:sp>
        <p:sp>
          <p:nvSpPr>
            <p:cNvPr id="21" name="object 21"/>
            <p:cNvSpPr txBox="1"/>
            <p:nvPr/>
          </p:nvSpPr>
          <p:spPr>
            <a:xfrm>
              <a:off x="969184" y="3279295"/>
              <a:ext cx="1731288" cy="156512"/>
            </a:xfrm>
            <a:prstGeom prst="rect">
              <a:avLst/>
            </a:prstGeom>
          </p:spPr>
          <p:txBody>
            <a:bodyPr wrap="square" lIns="0" tIns="0" rIns="0" bIns="0" rtlCol="0">
              <a:noAutofit/>
            </a:bodyPr>
            <a:lstStyle/>
            <a:p>
              <a:pPr marL="25097">
                <a:lnSpc>
                  <a:spcPts val="988"/>
                </a:lnSpc>
              </a:pPr>
              <a:endParaRPr sz="988" dirty="0"/>
            </a:p>
          </p:txBody>
        </p:sp>
        <p:sp>
          <p:nvSpPr>
            <p:cNvPr id="20" name="object 20"/>
            <p:cNvSpPr txBox="1"/>
            <p:nvPr/>
          </p:nvSpPr>
          <p:spPr>
            <a:xfrm>
              <a:off x="3244460" y="3279295"/>
              <a:ext cx="1731288" cy="156512"/>
            </a:xfrm>
            <a:prstGeom prst="rect">
              <a:avLst/>
            </a:prstGeom>
          </p:spPr>
          <p:txBody>
            <a:bodyPr wrap="square" lIns="0" tIns="0" rIns="0" bIns="0" rtlCol="0">
              <a:noAutofit/>
            </a:bodyPr>
            <a:lstStyle/>
            <a:p>
              <a:pPr marL="25097">
                <a:lnSpc>
                  <a:spcPts val="988"/>
                </a:lnSpc>
              </a:pPr>
              <a:endParaRPr sz="988" dirty="0"/>
            </a:p>
          </p:txBody>
        </p:sp>
        <p:sp>
          <p:nvSpPr>
            <p:cNvPr id="19" name="object 19"/>
            <p:cNvSpPr txBox="1"/>
            <p:nvPr/>
          </p:nvSpPr>
          <p:spPr>
            <a:xfrm>
              <a:off x="969184" y="3543397"/>
              <a:ext cx="1731288" cy="156512"/>
            </a:xfrm>
            <a:prstGeom prst="rect">
              <a:avLst/>
            </a:prstGeom>
          </p:spPr>
          <p:txBody>
            <a:bodyPr wrap="square" lIns="0" tIns="0" rIns="0" bIns="0" rtlCol="0">
              <a:noAutofit/>
            </a:bodyPr>
            <a:lstStyle/>
            <a:p>
              <a:pPr marL="25097">
                <a:lnSpc>
                  <a:spcPts val="988"/>
                </a:lnSpc>
              </a:pPr>
              <a:endParaRPr sz="988" dirty="0"/>
            </a:p>
          </p:txBody>
        </p:sp>
        <p:sp>
          <p:nvSpPr>
            <p:cNvPr id="18" name="object 18"/>
            <p:cNvSpPr txBox="1"/>
            <p:nvPr/>
          </p:nvSpPr>
          <p:spPr>
            <a:xfrm>
              <a:off x="3244460" y="3543397"/>
              <a:ext cx="1731288" cy="156512"/>
            </a:xfrm>
            <a:prstGeom prst="rect">
              <a:avLst/>
            </a:prstGeom>
          </p:spPr>
          <p:txBody>
            <a:bodyPr wrap="square" lIns="0" tIns="0" rIns="0" bIns="0" rtlCol="0">
              <a:noAutofit/>
            </a:bodyPr>
            <a:lstStyle/>
            <a:p>
              <a:pPr marL="25097">
                <a:lnSpc>
                  <a:spcPts val="988"/>
                </a:lnSpc>
              </a:pPr>
              <a:endParaRPr sz="988" dirty="0"/>
            </a:p>
          </p:txBody>
        </p:sp>
        <p:sp>
          <p:nvSpPr>
            <p:cNvPr id="17" name="object 17"/>
            <p:cNvSpPr txBox="1"/>
            <p:nvPr/>
          </p:nvSpPr>
          <p:spPr>
            <a:xfrm>
              <a:off x="969184" y="4558854"/>
              <a:ext cx="1731288" cy="156512"/>
            </a:xfrm>
            <a:prstGeom prst="rect">
              <a:avLst/>
            </a:prstGeom>
          </p:spPr>
          <p:txBody>
            <a:bodyPr wrap="square" lIns="0" tIns="0" rIns="0" bIns="0" rtlCol="0">
              <a:noAutofit/>
            </a:bodyPr>
            <a:lstStyle/>
            <a:p>
              <a:pPr marL="25097">
                <a:lnSpc>
                  <a:spcPts val="988"/>
                </a:lnSpc>
              </a:pPr>
              <a:endParaRPr sz="988" dirty="0"/>
            </a:p>
          </p:txBody>
        </p:sp>
        <p:sp>
          <p:nvSpPr>
            <p:cNvPr id="16" name="object 16"/>
            <p:cNvSpPr txBox="1"/>
            <p:nvPr/>
          </p:nvSpPr>
          <p:spPr>
            <a:xfrm>
              <a:off x="3244460" y="4558854"/>
              <a:ext cx="1731288" cy="156512"/>
            </a:xfrm>
            <a:prstGeom prst="rect">
              <a:avLst/>
            </a:prstGeom>
          </p:spPr>
          <p:txBody>
            <a:bodyPr wrap="square" lIns="0" tIns="0" rIns="0" bIns="0" rtlCol="0">
              <a:noAutofit/>
            </a:bodyPr>
            <a:lstStyle/>
            <a:p>
              <a:pPr marL="25097">
                <a:lnSpc>
                  <a:spcPts val="988"/>
                </a:lnSpc>
              </a:pPr>
              <a:endParaRPr sz="988" dirty="0"/>
            </a:p>
          </p:txBody>
        </p:sp>
        <p:sp>
          <p:nvSpPr>
            <p:cNvPr id="15" name="object 15"/>
            <p:cNvSpPr txBox="1"/>
            <p:nvPr/>
          </p:nvSpPr>
          <p:spPr>
            <a:xfrm>
              <a:off x="969184" y="4822955"/>
              <a:ext cx="1731288" cy="156512"/>
            </a:xfrm>
            <a:prstGeom prst="rect">
              <a:avLst/>
            </a:prstGeom>
          </p:spPr>
          <p:txBody>
            <a:bodyPr wrap="square" lIns="0" tIns="0" rIns="0" bIns="0" rtlCol="0">
              <a:noAutofit/>
            </a:bodyPr>
            <a:lstStyle/>
            <a:p>
              <a:pPr marL="25097">
                <a:lnSpc>
                  <a:spcPts val="988"/>
                </a:lnSpc>
              </a:pPr>
              <a:endParaRPr sz="988" dirty="0"/>
            </a:p>
          </p:txBody>
        </p:sp>
        <p:sp>
          <p:nvSpPr>
            <p:cNvPr id="14" name="object 14"/>
            <p:cNvSpPr txBox="1"/>
            <p:nvPr/>
          </p:nvSpPr>
          <p:spPr>
            <a:xfrm>
              <a:off x="3244460" y="4822955"/>
              <a:ext cx="1731288" cy="156512"/>
            </a:xfrm>
            <a:prstGeom prst="rect">
              <a:avLst/>
            </a:prstGeom>
          </p:spPr>
          <p:txBody>
            <a:bodyPr wrap="square" lIns="0" tIns="0" rIns="0" bIns="0" rtlCol="0">
              <a:noAutofit/>
            </a:bodyPr>
            <a:lstStyle/>
            <a:p>
              <a:pPr marL="25097">
                <a:lnSpc>
                  <a:spcPts val="988"/>
                </a:lnSpc>
              </a:pPr>
              <a:endParaRPr sz="988" dirty="0"/>
            </a:p>
          </p:txBody>
        </p:sp>
        <p:sp>
          <p:nvSpPr>
            <p:cNvPr id="13" name="object 13"/>
            <p:cNvSpPr txBox="1"/>
            <p:nvPr/>
          </p:nvSpPr>
          <p:spPr>
            <a:xfrm>
              <a:off x="969184" y="5098288"/>
              <a:ext cx="1731288" cy="156512"/>
            </a:xfrm>
            <a:prstGeom prst="rect">
              <a:avLst/>
            </a:prstGeom>
          </p:spPr>
          <p:txBody>
            <a:bodyPr wrap="square" lIns="0" tIns="0" rIns="0" bIns="0" rtlCol="0">
              <a:noAutofit/>
            </a:bodyPr>
            <a:lstStyle/>
            <a:p>
              <a:pPr marL="25097">
                <a:lnSpc>
                  <a:spcPts val="988"/>
                </a:lnSpc>
              </a:pPr>
              <a:endParaRPr sz="988" dirty="0"/>
            </a:p>
          </p:txBody>
        </p:sp>
        <p:sp>
          <p:nvSpPr>
            <p:cNvPr id="12" name="object 12"/>
            <p:cNvSpPr txBox="1"/>
            <p:nvPr/>
          </p:nvSpPr>
          <p:spPr>
            <a:xfrm>
              <a:off x="3244460" y="5098288"/>
              <a:ext cx="1731288" cy="156512"/>
            </a:xfrm>
            <a:prstGeom prst="rect">
              <a:avLst/>
            </a:prstGeom>
          </p:spPr>
          <p:txBody>
            <a:bodyPr wrap="square" lIns="0" tIns="0" rIns="0" bIns="0" rtlCol="0">
              <a:noAutofit/>
            </a:bodyPr>
            <a:lstStyle/>
            <a:p>
              <a:pPr marL="25097">
                <a:lnSpc>
                  <a:spcPts val="988"/>
                </a:lnSpc>
              </a:pPr>
              <a:endParaRPr sz="988" dirty="0"/>
            </a:p>
          </p:txBody>
        </p:sp>
        <p:sp>
          <p:nvSpPr>
            <p:cNvPr id="11" name="object 11"/>
            <p:cNvSpPr txBox="1"/>
            <p:nvPr/>
          </p:nvSpPr>
          <p:spPr>
            <a:xfrm>
              <a:off x="969184" y="5362392"/>
              <a:ext cx="1731288" cy="156512"/>
            </a:xfrm>
            <a:prstGeom prst="rect">
              <a:avLst/>
            </a:prstGeom>
          </p:spPr>
          <p:txBody>
            <a:bodyPr wrap="square" lIns="0" tIns="0" rIns="0" bIns="0" rtlCol="0">
              <a:noAutofit/>
            </a:bodyPr>
            <a:lstStyle/>
            <a:p>
              <a:pPr marL="25097">
                <a:lnSpc>
                  <a:spcPts val="988"/>
                </a:lnSpc>
              </a:pPr>
              <a:endParaRPr sz="988" dirty="0"/>
            </a:p>
          </p:txBody>
        </p:sp>
        <p:sp>
          <p:nvSpPr>
            <p:cNvPr id="10" name="object 10"/>
            <p:cNvSpPr txBox="1"/>
            <p:nvPr/>
          </p:nvSpPr>
          <p:spPr>
            <a:xfrm>
              <a:off x="3244460" y="5362392"/>
              <a:ext cx="1731288" cy="156512"/>
            </a:xfrm>
            <a:prstGeom prst="rect">
              <a:avLst/>
            </a:prstGeom>
          </p:spPr>
          <p:txBody>
            <a:bodyPr wrap="square" lIns="0" tIns="0" rIns="0" bIns="0" rtlCol="0">
              <a:noAutofit/>
            </a:bodyPr>
            <a:lstStyle/>
            <a:p>
              <a:pPr marL="25097">
                <a:lnSpc>
                  <a:spcPts val="988"/>
                </a:lnSpc>
              </a:pPr>
              <a:endParaRPr sz="988" dirty="0"/>
            </a:p>
          </p:txBody>
        </p:sp>
        <p:sp>
          <p:nvSpPr>
            <p:cNvPr id="9" name="object 9"/>
            <p:cNvSpPr txBox="1"/>
            <p:nvPr/>
          </p:nvSpPr>
          <p:spPr>
            <a:xfrm>
              <a:off x="969184" y="6407425"/>
              <a:ext cx="1731288" cy="156512"/>
            </a:xfrm>
            <a:prstGeom prst="rect">
              <a:avLst/>
            </a:prstGeom>
          </p:spPr>
          <p:txBody>
            <a:bodyPr wrap="square" lIns="0" tIns="0" rIns="0" bIns="0" rtlCol="0">
              <a:noAutofit/>
            </a:bodyPr>
            <a:lstStyle/>
            <a:p>
              <a:pPr marL="25097">
                <a:lnSpc>
                  <a:spcPts val="988"/>
                </a:lnSpc>
              </a:pPr>
              <a:endParaRPr sz="988" dirty="0"/>
            </a:p>
          </p:txBody>
        </p:sp>
        <p:sp>
          <p:nvSpPr>
            <p:cNvPr id="8" name="object 8"/>
            <p:cNvSpPr txBox="1"/>
            <p:nvPr/>
          </p:nvSpPr>
          <p:spPr>
            <a:xfrm>
              <a:off x="3244460" y="6407425"/>
              <a:ext cx="1731288" cy="156512"/>
            </a:xfrm>
            <a:prstGeom prst="rect">
              <a:avLst/>
            </a:prstGeom>
          </p:spPr>
          <p:txBody>
            <a:bodyPr wrap="square" lIns="0" tIns="0" rIns="0" bIns="0" rtlCol="0">
              <a:noAutofit/>
            </a:bodyPr>
            <a:lstStyle/>
            <a:p>
              <a:pPr marL="25097">
                <a:lnSpc>
                  <a:spcPts val="988"/>
                </a:lnSpc>
              </a:pPr>
              <a:endParaRPr sz="988" dirty="0"/>
            </a:p>
          </p:txBody>
        </p:sp>
        <p:sp>
          <p:nvSpPr>
            <p:cNvPr id="7" name="object 7"/>
            <p:cNvSpPr txBox="1"/>
            <p:nvPr/>
          </p:nvSpPr>
          <p:spPr>
            <a:xfrm>
              <a:off x="969184" y="6671526"/>
              <a:ext cx="1731288" cy="156512"/>
            </a:xfrm>
            <a:prstGeom prst="rect">
              <a:avLst/>
            </a:prstGeom>
          </p:spPr>
          <p:txBody>
            <a:bodyPr wrap="square" lIns="0" tIns="0" rIns="0" bIns="0" rtlCol="0">
              <a:noAutofit/>
            </a:bodyPr>
            <a:lstStyle/>
            <a:p>
              <a:pPr marL="25097">
                <a:lnSpc>
                  <a:spcPts val="988"/>
                </a:lnSpc>
              </a:pPr>
              <a:endParaRPr sz="988" dirty="0"/>
            </a:p>
          </p:txBody>
        </p:sp>
        <p:sp>
          <p:nvSpPr>
            <p:cNvPr id="6" name="object 6"/>
            <p:cNvSpPr txBox="1"/>
            <p:nvPr/>
          </p:nvSpPr>
          <p:spPr>
            <a:xfrm>
              <a:off x="3244460" y="6671526"/>
              <a:ext cx="1731288" cy="156512"/>
            </a:xfrm>
            <a:prstGeom prst="rect">
              <a:avLst/>
            </a:prstGeom>
          </p:spPr>
          <p:txBody>
            <a:bodyPr wrap="square" lIns="0" tIns="0" rIns="0" bIns="0" rtlCol="0">
              <a:noAutofit/>
            </a:bodyPr>
            <a:lstStyle/>
            <a:p>
              <a:pPr marL="25097">
                <a:lnSpc>
                  <a:spcPts val="988"/>
                </a:lnSpc>
              </a:pPr>
              <a:endParaRPr sz="988" dirty="0"/>
            </a:p>
          </p:txBody>
        </p:sp>
        <p:sp>
          <p:nvSpPr>
            <p:cNvPr id="5" name="object 5"/>
            <p:cNvSpPr txBox="1"/>
            <p:nvPr/>
          </p:nvSpPr>
          <p:spPr>
            <a:xfrm>
              <a:off x="969184" y="6946861"/>
              <a:ext cx="1731288" cy="156512"/>
            </a:xfrm>
            <a:prstGeom prst="rect">
              <a:avLst/>
            </a:prstGeom>
          </p:spPr>
          <p:txBody>
            <a:bodyPr wrap="square" lIns="0" tIns="0" rIns="0" bIns="0" rtlCol="0">
              <a:noAutofit/>
            </a:bodyPr>
            <a:lstStyle/>
            <a:p>
              <a:pPr marL="25097">
                <a:lnSpc>
                  <a:spcPts val="988"/>
                </a:lnSpc>
              </a:pPr>
              <a:endParaRPr sz="988" dirty="0"/>
            </a:p>
          </p:txBody>
        </p:sp>
        <p:sp>
          <p:nvSpPr>
            <p:cNvPr id="4" name="object 4"/>
            <p:cNvSpPr txBox="1"/>
            <p:nvPr/>
          </p:nvSpPr>
          <p:spPr>
            <a:xfrm>
              <a:off x="3244460" y="6946861"/>
              <a:ext cx="1731288" cy="156512"/>
            </a:xfrm>
            <a:prstGeom prst="rect">
              <a:avLst/>
            </a:prstGeom>
          </p:spPr>
          <p:txBody>
            <a:bodyPr wrap="square" lIns="0" tIns="0" rIns="0" bIns="0" rtlCol="0">
              <a:noAutofit/>
            </a:bodyPr>
            <a:lstStyle/>
            <a:p>
              <a:pPr marL="25097">
                <a:lnSpc>
                  <a:spcPts val="988"/>
                </a:lnSpc>
              </a:pPr>
              <a:endParaRPr sz="988" dirty="0"/>
            </a:p>
          </p:txBody>
        </p:sp>
        <p:sp>
          <p:nvSpPr>
            <p:cNvPr id="3" name="object 3"/>
            <p:cNvSpPr txBox="1"/>
            <p:nvPr/>
          </p:nvSpPr>
          <p:spPr>
            <a:xfrm>
              <a:off x="969184" y="7210962"/>
              <a:ext cx="1731288" cy="156512"/>
            </a:xfrm>
            <a:prstGeom prst="rect">
              <a:avLst/>
            </a:prstGeom>
          </p:spPr>
          <p:txBody>
            <a:bodyPr wrap="square" lIns="0" tIns="0" rIns="0" bIns="0" rtlCol="0">
              <a:noAutofit/>
            </a:bodyPr>
            <a:lstStyle/>
            <a:p>
              <a:pPr marL="25097">
                <a:lnSpc>
                  <a:spcPts val="988"/>
                </a:lnSpc>
              </a:pPr>
              <a:endParaRPr sz="988" dirty="0"/>
            </a:p>
          </p:txBody>
        </p:sp>
        <p:sp>
          <p:nvSpPr>
            <p:cNvPr id="2" name="object 2"/>
            <p:cNvSpPr txBox="1"/>
            <p:nvPr/>
          </p:nvSpPr>
          <p:spPr>
            <a:xfrm>
              <a:off x="3244460" y="7210962"/>
              <a:ext cx="1731288" cy="156512"/>
            </a:xfrm>
            <a:prstGeom prst="rect">
              <a:avLst/>
            </a:prstGeom>
          </p:spPr>
          <p:txBody>
            <a:bodyPr wrap="square" lIns="0" tIns="0" rIns="0" bIns="0" rtlCol="0">
              <a:noAutofit/>
            </a:bodyPr>
            <a:lstStyle/>
            <a:p>
              <a:pPr marL="25097">
                <a:lnSpc>
                  <a:spcPts val="988"/>
                </a:lnSpc>
              </a:pPr>
              <a:endParaRPr sz="988"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그룹 20">
            <a:extLst>
              <a:ext uri="{FF2B5EF4-FFF2-40B4-BE49-F238E27FC236}">
                <a16:creationId xmlns:a16="http://schemas.microsoft.com/office/drawing/2014/main" id="{950998BD-5095-4148-9D0D-915FE3CA8E00}"/>
              </a:ext>
            </a:extLst>
          </p:cNvPr>
          <p:cNvGrpSpPr/>
          <p:nvPr/>
        </p:nvGrpSpPr>
        <p:grpSpPr>
          <a:xfrm>
            <a:off x="0" y="-12"/>
            <a:ext cx="5471997" cy="7992008"/>
            <a:chOff x="0" y="-12"/>
            <a:chExt cx="5471997" cy="7992008"/>
          </a:xfrm>
        </p:grpSpPr>
        <p:sp>
          <p:nvSpPr>
            <p:cNvPr id="19" name="object 19"/>
            <p:cNvSpPr/>
            <p:nvPr/>
          </p:nvSpPr>
          <p:spPr>
            <a:xfrm>
              <a:off x="116992" y="0"/>
              <a:ext cx="5211013" cy="7991995"/>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a:p>
          </p:txBody>
        </p:sp>
        <p:sp>
          <p:nvSpPr>
            <p:cNvPr id="10" name="object 10"/>
            <p:cNvSpPr/>
            <p:nvPr/>
          </p:nvSpPr>
          <p:spPr>
            <a:xfrm>
              <a:off x="249900" y="323996"/>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a:p>
          </p:txBody>
        </p:sp>
        <p:sp>
          <p:nvSpPr>
            <p:cNvPr id="11" name="object 11"/>
            <p:cNvSpPr/>
            <p:nvPr/>
          </p:nvSpPr>
          <p:spPr>
            <a:xfrm>
              <a:off x="4972293"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2" name="object 12"/>
            <p:cNvSpPr/>
            <p:nvPr/>
          </p:nvSpPr>
          <p:spPr>
            <a:xfrm>
              <a:off x="4972293"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3" name="object 13"/>
            <p:cNvSpPr/>
            <p:nvPr/>
          </p:nvSpPr>
          <p:spPr>
            <a:xfrm>
              <a:off x="300700"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4" name="object 14"/>
            <p:cNvSpPr/>
            <p:nvPr/>
          </p:nvSpPr>
          <p:spPr>
            <a:xfrm>
              <a:off x="300700"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5" name="object 15"/>
            <p:cNvSpPr/>
            <p:nvPr/>
          </p:nvSpPr>
          <p:spPr>
            <a:xfrm>
              <a:off x="410905" y="446167"/>
              <a:ext cx="918617" cy="1037836"/>
            </a:xfrm>
            <a:prstGeom prst="rect">
              <a:avLst/>
            </a:prstGeom>
            <a:blipFill>
              <a:blip r:embed="rId2" cstate="print"/>
              <a:stretch>
                <a:fillRect/>
              </a:stretch>
            </a:blipFill>
          </p:spPr>
          <p:txBody>
            <a:bodyPr wrap="square" lIns="0" tIns="0" rIns="0" bIns="0" rtlCol="0">
              <a:noAutofit/>
            </a:bodyPr>
            <a:lstStyle/>
            <a:p>
              <a:endParaRPr/>
            </a:p>
          </p:txBody>
        </p:sp>
        <p:sp>
          <p:nvSpPr>
            <p:cNvPr id="16" name="object 16"/>
            <p:cNvSpPr/>
            <p:nvPr/>
          </p:nvSpPr>
          <p:spPr>
            <a:xfrm>
              <a:off x="0" y="-12"/>
              <a:ext cx="116992" cy="7992008"/>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8DD7F7"/>
            </a:solidFill>
          </p:spPr>
          <p:txBody>
            <a:bodyPr wrap="square" lIns="0" tIns="0" rIns="0" bIns="0" rtlCol="0">
              <a:noAutofit/>
            </a:bodyPr>
            <a:lstStyle/>
            <a:p>
              <a:endParaRPr/>
            </a:p>
          </p:txBody>
        </p:sp>
        <p:sp>
          <p:nvSpPr>
            <p:cNvPr id="17" name="object 17"/>
            <p:cNvSpPr/>
            <p:nvPr/>
          </p:nvSpPr>
          <p:spPr>
            <a:xfrm>
              <a:off x="12175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18" name="object 18"/>
            <p:cNvSpPr/>
            <p:nvPr/>
          </p:nvSpPr>
          <p:spPr>
            <a:xfrm>
              <a:off x="756005" y="4250220"/>
              <a:ext cx="3642436" cy="2443797"/>
            </a:xfrm>
            <a:prstGeom prst="rect">
              <a:avLst/>
            </a:prstGeom>
            <a:blipFill>
              <a:blip r:embed="rId3" cstate="print"/>
              <a:stretch>
                <a:fillRect/>
              </a:stretch>
            </a:blipFill>
          </p:spPr>
          <p:txBody>
            <a:bodyPr wrap="square" lIns="0" tIns="0" rIns="0" bIns="0" rtlCol="0">
              <a:noAutofit/>
            </a:bodyPr>
            <a:lstStyle/>
            <a:p>
              <a:endParaRPr/>
            </a:p>
          </p:txBody>
        </p:sp>
        <p:sp>
          <p:nvSpPr>
            <p:cNvPr id="9" name="object 9"/>
            <p:cNvSpPr/>
            <p:nvPr/>
          </p:nvSpPr>
          <p:spPr>
            <a:xfrm>
              <a:off x="5328005" y="-12"/>
              <a:ext cx="143992" cy="7992008"/>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a:p>
          </p:txBody>
        </p:sp>
        <p:sp>
          <p:nvSpPr>
            <p:cNvPr id="7" name="object 7"/>
            <p:cNvSpPr txBox="1"/>
            <p:nvPr/>
          </p:nvSpPr>
          <p:spPr>
            <a:xfrm>
              <a:off x="1523375" y="1093600"/>
              <a:ext cx="2875065" cy="254000"/>
            </a:xfrm>
            <a:prstGeom prst="rect">
              <a:avLst/>
            </a:prstGeom>
          </p:spPr>
          <p:txBody>
            <a:bodyPr wrap="square" lIns="0" tIns="12700" rIns="0" bIns="0" rtlCol="0">
              <a:noAutofit/>
            </a:bodyPr>
            <a:lstStyle/>
            <a:p>
              <a:pPr marL="12700" algn="just">
                <a:lnSpc>
                  <a:spcPts val="2000"/>
                </a:lnSpc>
              </a:pPr>
              <a:r>
                <a:rPr lang="es-ES" dirty="0">
                  <a:solidFill>
                    <a:srgbClr val="00ADEF"/>
                  </a:solidFill>
                  <a:latin typeface="Times New Roman" panose="02020603050405020304" pitchFamily="18" charset="0"/>
                  <a:cs typeface="Times New Roman" panose="02020603050405020304" pitchFamily="18" charset="0"/>
                </a:rPr>
                <a:t>Las matemáticas del pecado</a:t>
              </a:r>
              <a:endParaRPr sz="1800" dirty="0">
                <a:latin typeface="Times New Roman" panose="02020603050405020304" pitchFamily="18" charset="0"/>
                <a:cs typeface="Times New Roman" panose="02020603050405020304" pitchFamily="18" charset="0"/>
              </a:endParaRPr>
            </a:p>
          </p:txBody>
        </p:sp>
        <p:sp>
          <p:nvSpPr>
            <p:cNvPr id="6" name="object 6"/>
            <p:cNvSpPr txBox="1"/>
            <p:nvPr/>
          </p:nvSpPr>
          <p:spPr>
            <a:xfrm>
              <a:off x="550677" y="1866444"/>
              <a:ext cx="4243573" cy="305689"/>
            </a:xfrm>
            <a:prstGeom prst="rect">
              <a:avLst/>
            </a:prstGeom>
          </p:spPr>
          <p:txBody>
            <a:bodyPr wrap="square" lIns="0" tIns="6635" rIns="0" bIns="0" rtlCol="0">
              <a:noAutofit/>
            </a:bodyPr>
            <a:lstStyle/>
            <a:p>
              <a:pPr marL="12700" algn="just">
                <a:lnSpc>
                  <a:spcPts val="1200"/>
                </a:lnSpc>
              </a:pPr>
              <a:r>
                <a:rPr lang="es-ES" sz="900" dirty="0">
                  <a:solidFill>
                    <a:srgbClr val="00ADEF"/>
                  </a:solidFill>
                  <a:latin typeface="Malgun Gothic"/>
                  <a:cs typeface="Malgun Gothic"/>
                </a:rPr>
                <a:t>Suma</a:t>
              </a:r>
              <a:r>
                <a:rPr sz="900" dirty="0">
                  <a:solidFill>
                    <a:srgbClr val="00ADEF"/>
                  </a:solidFill>
                  <a:latin typeface="Malgun Gothic"/>
                  <a:cs typeface="Malgun Gothic"/>
                </a:rPr>
                <a:t> </a:t>
              </a:r>
              <a:r>
                <a:rPr lang="es-ES" sz="900" dirty="0">
                  <a:latin typeface="Malgun Gothic"/>
                  <a:cs typeface="Malgun Gothic"/>
                </a:rPr>
                <a:t>–</a:t>
              </a:r>
              <a:r>
                <a:rPr sz="900" dirty="0">
                  <a:latin typeface="Malgun Gothic"/>
                  <a:cs typeface="Malgun Gothic"/>
                </a:rPr>
                <a:t> </a:t>
              </a:r>
              <a:r>
                <a:rPr lang="es-ES" sz="900" dirty="0">
                  <a:latin typeface="Malgun Gothic"/>
                  <a:cs typeface="Malgun Gothic"/>
                </a:rPr>
                <a:t>El pecado te suma problemas. Cuando usamos métodos pecaminosos, nos volvemos más y más retorcidos y problemáticos.</a:t>
              </a:r>
            </a:p>
          </p:txBody>
        </p:sp>
        <p:sp>
          <p:nvSpPr>
            <p:cNvPr id="5" name="object 5"/>
            <p:cNvSpPr txBox="1"/>
            <p:nvPr/>
          </p:nvSpPr>
          <p:spPr>
            <a:xfrm>
              <a:off x="550677" y="2337947"/>
              <a:ext cx="4243573" cy="381000"/>
            </a:xfrm>
            <a:prstGeom prst="rect">
              <a:avLst/>
            </a:prstGeom>
          </p:spPr>
          <p:txBody>
            <a:bodyPr wrap="square" lIns="0" tIns="6635" rIns="0" bIns="0" rtlCol="0">
              <a:noAutofit/>
            </a:bodyPr>
            <a:lstStyle/>
            <a:p>
              <a:pPr marL="12700" algn="just">
                <a:lnSpc>
                  <a:spcPts val="1200"/>
                </a:lnSpc>
              </a:pPr>
              <a:r>
                <a:rPr lang="es-ES" sz="900" dirty="0">
                  <a:solidFill>
                    <a:srgbClr val="00ADEF"/>
                  </a:solidFill>
                  <a:latin typeface="Malgun Gothic"/>
                  <a:cs typeface="Malgun Gothic"/>
                </a:rPr>
                <a:t>Resta</a:t>
              </a:r>
              <a:r>
                <a:rPr sz="900" dirty="0">
                  <a:solidFill>
                    <a:srgbClr val="00ADEF"/>
                  </a:solidFill>
                  <a:latin typeface="Malgun Gothic"/>
                  <a:cs typeface="Malgun Gothic"/>
                </a:rPr>
                <a:t> </a:t>
              </a:r>
              <a:r>
                <a:rPr lang="es-ES" sz="900" dirty="0">
                  <a:latin typeface="Malgun Gothic"/>
                  <a:cs typeface="Malgun Gothic"/>
                </a:rPr>
                <a:t>–</a:t>
              </a:r>
              <a:r>
                <a:rPr sz="900" dirty="0">
                  <a:latin typeface="Malgun Gothic"/>
                  <a:cs typeface="Malgun Gothic"/>
                </a:rPr>
                <a:t> </a:t>
              </a:r>
              <a:r>
                <a:rPr lang="es-ES" sz="900" dirty="0">
                  <a:latin typeface="Malgun Gothic"/>
                  <a:cs typeface="Malgun Gothic"/>
                </a:rPr>
                <a:t>El pecado te resta todas tus fuerzas. Cuanto más profundo es el pecado, menos motivado y más impotente estarás en todas las cosas.</a:t>
              </a:r>
            </a:p>
          </p:txBody>
        </p:sp>
        <p:sp>
          <p:nvSpPr>
            <p:cNvPr id="4" name="object 4"/>
            <p:cNvSpPr txBox="1"/>
            <p:nvPr/>
          </p:nvSpPr>
          <p:spPr>
            <a:xfrm>
              <a:off x="550677" y="2857500"/>
              <a:ext cx="4243573" cy="305689"/>
            </a:xfrm>
            <a:prstGeom prst="rect">
              <a:avLst/>
            </a:prstGeom>
          </p:spPr>
          <p:txBody>
            <a:bodyPr wrap="square" lIns="0" tIns="6635" rIns="0" bIns="0" rtlCol="0">
              <a:noAutofit/>
            </a:bodyPr>
            <a:lstStyle/>
            <a:p>
              <a:pPr marL="12700" algn="just">
                <a:lnSpc>
                  <a:spcPts val="1200"/>
                </a:lnSpc>
              </a:pPr>
              <a:r>
                <a:rPr lang="es-ES" sz="900" dirty="0">
                  <a:solidFill>
                    <a:srgbClr val="00ADEF"/>
                  </a:solidFill>
                  <a:latin typeface="Malgun Gothic"/>
                  <a:cs typeface="Malgun Gothic"/>
                </a:rPr>
                <a:t>Multiplicación</a:t>
              </a:r>
              <a:r>
                <a:rPr sz="900" dirty="0">
                  <a:solidFill>
                    <a:srgbClr val="00ADEF"/>
                  </a:solidFill>
                  <a:latin typeface="Malgun Gothic"/>
                  <a:cs typeface="Malgun Gothic"/>
                </a:rPr>
                <a:t> </a:t>
              </a:r>
              <a:r>
                <a:rPr lang="es-ES" sz="900" dirty="0">
                  <a:latin typeface="Malgun Gothic"/>
                  <a:cs typeface="Malgun Gothic"/>
                </a:rPr>
                <a:t>–</a:t>
              </a:r>
              <a:r>
                <a:rPr sz="900" dirty="0">
                  <a:latin typeface="Malgun Gothic"/>
                  <a:cs typeface="Malgun Gothic"/>
                </a:rPr>
                <a:t> </a:t>
              </a:r>
              <a:r>
                <a:rPr lang="es-ES" sz="900" dirty="0">
                  <a:latin typeface="Malgun Gothic"/>
                  <a:cs typeface="Malgun Gothic"/>
                </a:rPr>
                <a:t>El pecado multiplica tu dolor. Hay momentos en que la vida pecaminosa se convierte en un anestésico, pero el dolor después de despertar es peor que antes.</a:t>
              </a:r>
            </a:p>
          </p:txBody>
        </p:sp>
        <p:sp>
          <p:nvSpPr>
            <p:cNvPr id="3" name="object 3"/>
            <p:cNvSpPr txBox="1"/>
            <p:nvPr/>
          </p:nvSpPr>
          <p:spPr>
            <a:xfrm>
              <a:off x="550677" y="3542411"/>
              <a:ext cx="4243573" cy="305689"/>
            </a:xfrm>
            <a:prstGeom prst="rect">
              <a:avLst/>
            </a:prstGeom>
          </p:spPr>
          <p:txBody>
            <a:bodyPr wrap="square" lIns="0" tIns="6635" rIns="0" bIns="0" rtlCol="0">
              <a:noAutofit/>
            </a:bodyPr>
            <a:lstStyle/>
            <a:p>
              <a:pPr marL="12700" algn="just">
                <a:lnSpc>
                  <a:spcPts val="1200"/>
                </a:lnSpc>
              </a:pPr>
              <a:r>
                <a:rPr lang="es-ES" sz="900" dirty="0">
                  <a:solidFill>
                    <a:srgbClr val="00ADEF"/>
                  </a:solidFill>
                  <a:latin typeface="Malgun Gothic"/>
                  <a:cs typeface="Malgun Gothic"/>
                </a:rPr>
                <a:t>División</a:t>
              </a:r>
              <a:r>
                <a:rPr sz="900" dirty="0">
                  <a:solidFill>
                    <a:srgbClr val="00ADEF"/>
                  </a:solidFill>
                  <a:latin typeface="Malgun Gothic"/>
                  <a:cs typeface="Malgun Gothic"/>
                </a:rPr>
                <a:t> </a:t>
              </a:r>
              <a:r>
                <a:rPr lang="es-ES" sz="900" dirty="0">
                  <a:latin typeface="Malgun Gothic"/>
                  <a:cs typeface="Malgun Gothic"/>
                </a:rPr>
                <a:t>–</a:t>
              </a:r>
              <a:r>
                <a:rPr sz="900" dirty="0">
                  <a:latin typeface="Malgun Gothic"/>
                  <a:cs typeface="Malgun Gothic"/>
                </a:rPr>
                <a:t> </a:t>
              </a:r>
              <a:r>
                <a:rPr lang="es-ES" sz="900" dirty="0">
                  <a:latin typeface="Malgun Gothic"/>
                  <a:cs typeface="Malgun Gothic"/>
                </a:rPr>
                <a:t>El pecado divide a los prójimos. Divide a la familia. El pecado hace perder a los amigos. Finalmente, el pecado hará pedazos tu alma.</a:t>
              </a:r>
            </a:p>
          </p:txBody>
        </p:sp>
        <p:sp>
          <p:nvSpPr>
            <p:cNvPr id="2" name="object 2"/>
            <p:cNvSpPr txBox="1"/>
            <p:nvPr/>
          </p:nvSpPr>
          <p:spPr>
            <a:xfrm>
              <a:off x="163499" y="7594249"/>
              <a:ext cx="2349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110</a:t>
              </a:r>
              <a:endParaRPr sz="1000">
                <a:latin typeface="Times New Roman"/>
                <a:cs typeface="Times New Roman"/>
              </a:endParaRPr>
            </a:p>
          </p:txBody>
        </p:sp>
        <p:sp>
          <p:nvSpPr>
            <p:cNvPr id="20" name="object 7">
              <a:extLst>
                <a:ext uri="{FF2B5EF4-FFF2-40B4-BE49-F238E27FC236}">
                  <a16:creationId xmlns:a16="http://schemas.microsoft.com/office/drawing/2014/main" id="{C5ADCA09-D5BD-4B9D-B03A-5E0F5BF7C932}"/>
                </a:ext>
              </a:extLst>
            </p:cNvPr>
            <p:cNvSpPr txBox="1"/>
            <p:nvPr/>
          </p:nvSpPr>
          <p:spPr>
            <a:xfrm>
              <a:off x="527050" y="1003300"/>
              <a:ext cx="685800" cy="330200"/>
            </a:xfrm>
            <a:prstGeom prst="rect">
              <a:avLst/>
            </a:prstGeom>
          </p:spPr>
          <p:txBody>
            <a:bodyPr wrap="square" lIns="0" tIns="16160" rIns="0" bIns="0" rtlCol="0" anchor="t">
              <a:noAutofit/>
            </a:bodyPr>
            <a:lstStyle/>
            <a:p>
              <a:pPr marL="12700" algn="ctr">
                <a:lnSpc>
                  <a:spcPts val="2545"/>
                </a:lnSpc>
              </a:pPr>
              <a:r>
                <a:rPr lang="es-ES" sz="1100" b="1" dirty="0">
                  <a:latin typeface="Times New Roman"/>
                  <a:cs typeface="Times New Roman"/>
                </a:rPr>
                <a:t>Alegoría</a:t>
              </a:r>
              <a:endParaRPr sz="1100" b="1" dirty="0">
                <a:latin typeface="Times New Roman"/>
                <a:cs typeface="Times New Roman"/>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그룹 26">
            <a:extLst>
              <a:ext uri="{FF2B5EF4-FFF2-40B4-BE49-F238E27FC236}">
                <a16:creationId xmlns:a16="http://schemas.microsoft.com/office/drawing/2014/main" id="{3987A84D-B01B-4639-A3B7-21AEFFA1629B}"/>
              </a:ext>
            </a:extLst>
          </p:cNvPr>
          <p:cNvGrpSpPr/>
          <p:nvPr/>
        </p:nvGrpSpPr>
        <p:grpSpPr>
          <a:xfrm>
            <a:off x="0" y="-12"/>
            <a:ext cx="5471997" cy="7992008"/>
            <a:chOff x="0" y="-12"/>
            <a:chExt cx="5471997" cy="7992008"/>
          </a:xfrm>
        </p:grpSpPr>
        <p:sp>
          <p:nvSpPr>
            <p:cNvPr id="24" name="object 24"/>
            <p:cNvSpPr/>
            <p:nvPr/>
          </p:nvSpPr>
          <p:spPr>
            <a:xfrm>
              <a:off x="143992" y="0"/>
              <a:ext cx="5211013" cy="7991995"/>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a:p>
          </p:txBody>
        </p:sp>
        <p:sp>
          <p:nvSpPr>
            <p:cNvPr id="13" name="object 13"/>
            <p:cNvSpPr/>
            <p:nvPr/>
          </p:nvSpPr>
          <p:spPr>
            <a:xfrm>
              <a:off x="383299" y="323996"/>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a:p>
          </p:txBody>
        </p:sp>
        <p:sp>
          <p:nvSpPr>
            <p:cNvPr id="14" name="object 14"/>
            <p:cNvSpPr/>
            <p:nvPr/>
          </p:nvSpPr>
          <p:spPr>
            <a:xfrm>
              <a:off x="5105693"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5" name="object 15"/>
            <p:cNvSpPr/>
            <p:nvPr/>
          </p:nvSpPr>
          <p:spPr>
            <a:xfrm>
              <a:off x="5105693"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6" name="object 16"/>
            <p:cNvSpPr/>
            <p:nvPr/>
          </p:nvSpPr>
          <p:spPr>
            <a:xfrm>
              <a:off x="434099"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7" name="object 17"/>
            <p:cNvSpPr/>
            <p:nvPr/>
          </p:nvSpPr>
          <p:spPr>
            <a:xfrm>
              <a:off x="434099"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20" name="object 20"/>
            <p:cNvSpPr/>
            <p:nvPr/>
          </p:nvSpPr>
          <p:spPr>
            <a:xfrm>
              <a:off x="1464823" y="654420"/>
              <a:ext cx="3573246" cy="684504"/>
            </a:xfrm>
            <a:custGeom>
              <a:avLst/>
              <a:gdLst/>
              <a:ahLst/>
              <a:cxnLst/>
              <a:rect l="l" t="t" r="r" b="b"/>
              <a:pathLst>
                <a:path w="3573246" h="684504">
                  <a:moveTo>
                    <a:pt x="166243" y="494906"/>
                  </a:moveTo>
                  <a:lnTo>
                    <a:pt x="166243" y="604735"/>
                  </a:lnTo>
                  <a:lnTo>
                    <a:pt x="167561" y="619260"/>
                  </a:lnTo>
                  <a:lnTo>
                    <a:pt x="185471" y="656681"/>
                  </a:lnTo>
                  <a:lnTo>
                    <a:pt x="219384" y="679954"/>
                  </a:lnTo>
                  <a:lnTo>
                    <a:pt x="245999" y="684504"/>
                  </a:lnTo>
                  <a:lnTo>
                    <a:pt x="3493477" y="684504"/>
                  </a:lnTo>
                  <a:lnTo>
                    <a:pt x="3534206" y="673338"/>
                  </a:lnTo>
                  <a:lnTo>
                    <a:pt x="3562898" y="644056"/>
                  </a:lnTo>
                  <a:lnTo>
                    <a:pt x="3573246" y="604735"/>
                  </a:lnTo>
                  <a:lnTo>
                    <a:pt x="3573246" y="79756"/>
                  </a:lnTo>
                  <a:lnTo>
                    <a:pt x="3562078" y="39027"/>
                  </a:lnTo>
                  <a:lnTo>
                    <a:pt x="3532792" y="10341"/>
                  </a:lnTo>
                  <a:lnTo>
                    <a:pt x="3493477" y="0"/>
                  </a:lnTo>
                  <a:lnTo>
                    <a:pt x="245999" y="0"/>
                  </a:lnTo>
                  <a:lnTo>
                    <a:pt x="205273" y="11166"/>
                  </a:lnTo>
                  <a:lnTo>
                    <a:pt x="176584" y="40449"/>
                  </a:lnTo>
                  <a:lnTo>
                    <a:pt x="166243" y="79756"/>
                  </a:lnTo>
                  <a:lnTo>
                    <a:pt x="166243" y="370636"/>
                  </a:lnTo>
                  <a:lnTo>
                    <a:pt x="161657" y="383099"/>
                  </a:lnTo>
                  <a:lnTo>
                    <a:pt x="157424" y="393859"/>
                  </a:lnTo>
                  <a:lnTo>
                    <a:pt x="153252" y="402986"/>
                  </a:lnTo>
                  <a:lnTo>
                    <a:pt x="148848" y="410549"/>
                  </a:lnTo>
                  <a:lnTo>
                    <a:pt x="143921" y="416617"/>
                  </a:lnTo>
                  <a:lnTo>
                    <a:pt x="138176" y="421261"/>
                  </a:lnTo>
                  <a:lnTo>
                    <a:pt x="131322" y="424549"/>
                  </a:lnTo>
                  <a:lnTo>
                    <a:pt x="123066" y="426551"/>
                  </a:lnTo>
                  <a:lnTo>
                    <a:pt x="113116" y="427336"/>
                  </a:lnTo>
                  <a:lnTo>
                    <a:pt x="101179" y="426975"/>
                  </a:lnTo>
                  <a:lnTo>
                    <a:pt x="86963" y="425535"/>
                  </a:lnTo>
                  <a:lnTo>
                    <a:pt x="70175" y="423087"/>
                  </a:lnTo>
                  <a:lnTo>
                    <a:pt x="50523" y="419701"/>
                  </a:lnTo>
                  <a:lnTo>
                    <a:pt x="27714" y="415445"/>
                  </a:lnTo>
                  <a:lnTo>
                    <a:pt x="1456" y="410390"/>
                  </a:lnTo>
                  <a:lnTo>
                    <a:pt x="0" y="410108"/>
                  </a:lnTo>
                  <a:lnTo>
                    <a:pt x="18862" y="427195"/>
                  </a:lnTo>
                  <a:lnTo>
                    <a:pt x="35380" y="442047"/>
                  </a:lnTo>
                  <a:lnTo>
                    <a:pt x="49827" y="454803"/>
                  </a:lnTo>
                  <a:lnTo>
                    <a:pt x="62480" y="465604"/>
                  </a:lnTo>
                  <a:lnTo>
                    <a:pt x="73613" y="474591"/>
                  </a:lnTo>
                  <a:lnTo>
                    <a:pt x="83501" y="481903"/>
                  </a:lnTo>
                  <a:lnTo>
                    <a:pt x="92420" y="487680"/>
                  </a:lnTo>
                  <a:lnTo>
                    <a:pt x="100643" y="492064"/>
                  </a:lnTo>
                  <a:lnTo>
                    <a:pt x="108447" y="495194"/>
                  </a:lnTo>
                  <a:lnTo>
                    <a:pt x="116107" y="497211"/>
                  </a:lnTo>
                  <a:lnTo>
                    <a:pt x="123897" y="498255"/>
                  </a:lnTo>
                  <a:lnTo>
                    <a:pt x="132092" y="498466"/>
                  </a:lnTo>
                  <a:lnTo>
                    <a:pt x="140968" y="497984"/>
                  </a:lnTo>
                  <a:lnTo>
                    <a:pt x="150800" y="496951"/>
                  </a:lnTo>
                  <a:lnTo>
                    <a:pt x="161862" y="495506"/>
                  </a:lnTo>
                  <a:lnTo>
                    <a:pt x="166243" y="494906"/>
                  </a:lnTo>
                  <a:close/>
                </a:path>
              </a:pathLst>
            </a:custGeom>
            <a:solidFill>
              <a:srgbClr val="FFFFFF"/>
            </a:solidFill>
          </p:spPr>
          <p:txBody>
            <a:bodyPr wrap="square" lIns="0" tIns="0" rIns="0" bIns="0" rtlCol="0">
              <a:noAutofit/>
            </a:bodyPr>
            <a:lstStyle/>
            <a:p>
              <a:endParaRPr/>
            </a:p>
          </p:txBody>
        </p:sp>
        <p:sp>
          <p:nvSpPr>
            <p:cNvPr id="21" name="object 21"/>
            <p:cNvSpPr/>
            <p:nvPr/>
          </p:nvSpPr>
          <p:spPr>
            <a:xfrm>
              <a:off x="1464823" y="654420"/>
              <a:ext cx="3573246" cy="684504"/>
            </a:xfrm>
            <a:custGeom>
              <a:avLst/>
              <a:gdLst/>
              <a:ahLst/>
              <a:cxnLst/>
              <a:rect l="l" t="t" r="r" b="b"/>
              <a:pathLst>
                <a:path w="3573246" h="684504">
                  <a:moveTo>
                    <a:pt x="166243" y="494906"/>
                  </a:moveTo>
                  <a:lnTo>
                    <a:pt x="166243" y="604735"/>
                  </a:lnTo>
                  <a:lnTo>
                    <a:pt x="167561" y="619260"/>
                  </a:lnTo>
                  <a:lnTo>
                    <a:pt x="185471" y="656681"/>
                  </a:lnTo>
                  <a:lnTo>
                    <a:pt x="219384" y="679954"/>
                  </a:lnTo>
                  <a:lnTo>
                    <a:pt x="245999" y="684504"/>
                  </a:lnTo>
                  <a:lnTo>
                    <a:pt x="3493477" y="684504"/>
                  </a:lnTo>
                  <a:lnTo>
                    <a:pt x="3534206" y="673338"/>
                  </a:lnTo>
                  <a:lnTo>
                    <a:pt x="3562898" y="644056"/>
                  </a:lnTo>
                  <a:lnTo>
                    <a:pt x="3573246" y="604735"/>
                  </a:lnTo>
                  <a:lnTo>
                    <a:pt x="3573246" y="79756"/>
                  </a:lnTo>
                  <a:lnTo>
                    <a:pt x="3562078" y="39027"/>
                  </a:lnTo>
                  <a:lnTo>
                    <a:pt x="3532792" y="10341"/>
                  </a:lnTo>
                  <a:lnTo>
                    <a:pt x="3493477" y="0"/>
                  </a:lnTo>
                  <a:lnTo>
                    <a:pt x="245999" y="0"/>
                  </a:lnTo>
                  <a:lnTo>
                    <a:pt x="205273" y="11166"/>
                  </a:lnTo>
                  <a:lnTo>
                    <a:pt x="176584" y="40449"/>
                  </a:lnTo>
                  <a:lnTo>
                    <a:pt x="166243" y="79756"/>
                  </a:lnTo>
                  <a:lnTo>
                    <a:pt x="166243" y="370636"/>
                  </a:lnTo>
                  <a:lnTo>
                    <a:pt x="161657" y="383099"/>
                  </a:lnTo>
                  <a:lnTo>
                    <a:pt x="157424" y="393859"/>
                  </a:lnTo>
                  <a:lnTo>
                    <a:pt x="153252" y="402986"/>
                  </a:lnTo>
                  <a:lnTo>
                    <a:pt x="148848" y="410549"/>
                  </a:lnTo>
                  <a:lnTo>
                    <a:pt x="143921" y="416617"/>
                  </a:lnTo>
                  <a:lnTo>
                    <a:pt x="138176" y="421261"/>
                  </a:lnTo>
                  <a:lnTo>
                    <a:pt x="131322" y="424549"/>
                  </a:lnTo>
                  <a:lnTo>
                    <a:pt x="123066" y="426551"/>
                  </a:lnTo>
                  <a:lnTo>
                    <a:pt x="113116" y="427336"/>
                  </a:lnTo>
                  <a:lnTo>
                    <a:pt x="101179" y="426975"/>
                  </a:lnTo>
                  <a:lnTo>
                    <a:pt x="86963" y="425535"/>
                  </a:lnTo>
                  <a:lnTo>
                    <a:pt x="70175" y="423087"/>
                  </a:lnTo>
                  <a:lnTo>
                    <a:pt x="50523" y="419701"/>
                  </a:lnTo>
                  <a:lnTo>
                    <a:pt x="27714" y="415445"/>
                  </a:lnTo>
                  <a:lnTo>
                    <a:pt x="1456" y="410390"/>
                  </a:lnTo>
                  <a:lnTo>
                    <a:pt x="0" y="410108"/>
                  </a:lnTo>
                  <a:lnTo>
                    <a:pt x="18862" y="427195"/>
                  </a:lnTo>
                  <a:lnTo>
                    <a:pt x="35380" y="442047"/>
                  </a:lnTo>
                  <a:lnTo>
                    <a:pt x="49827" y="454803"/>
                  </a:lnTo>
                  <a:lnTo>
                    <a:pt x="62480" y="465604"/>
                  </a:lnTo>
                  <a:lnTo>
                    <a:pt x="73613" y="474591"/>
                  </a:lnTo>
                  <a:lnTo>
                    <a:pt x="83501" y="481903"/>
                  </a:lnTo>
                  <a:lnTo>
                    <a:pt x="92420" y="487680"/>
                  </a:lnTo>
                  <a:lnTo>
                    <a:pt x="100643" y="492064"/>
                  </a:lnTo>
                  <a:lnTo>
                    <a:pt x="108447" y="495194"/>
                  </a:lnTo>
                  <a:lnTo>
                    <a:pt x="116107" y="497211"/>
                  </a:lnTo>
                  <a:lnTo>
                    <a:pt x="123897" y="498255"/>
                  </a:lnTo>
                  <a:lnTo>
                    <a:pt x="132092" y="498466"/>
                  </a:lnTo>
                  <a:lnTo>
                    <a:pt x="140968" y="497984"/>
                  </a:lnTo>
                  <a:lnTo>
                    <a:pt x="150800" y="496951"/>
                  </a:lnTo>
                  <a:lnTo>
                    <a:pt x="161862" y="495506"/>
                  </a:lnTo>
                  <a:lnTo>
                    <a:pt x="166243" y="494906"/>
                  </a:lnTo>
                  <a:close/>
                </a:path>
              </a:pathLst>
            </a:custGeom>
            <a:ln w="12700">
              <a:solidFill>
                <a:srgbClr val="939597"/>
              </a:solidFill>
            </a:ln>
          </p:spPr>
          <p:txBody>
            <a:bodyPr wrap="square" lIns="0" tIns="0" rIns="0" bIns="0" rtlCol="0">
              <a:noAutofit/>
            </a:bodyPr>
            <a:lstStyle/>
            <a:p>
              <a:endParaRPr/>
            </a:p>
          </p:txBody>
        </p:sp>
        <p:sp>
          <p:nvSpPr>
            <p:cNvPr id="22" name="object 22"/>
            <p:cNvSpPr/>
            <p:nvPr/>
          </p:nvSpPr>
          <p:spPr>
            <a:xfrm>
              <a:off x="5355005" y="-12"/>
              <a:ext cx="116992" cy="7992008"/>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6DCFF6"/>
            </a:solidFill>
          </p:spPr>
          <p:txBody>
            <a:bodyPr wrap="square" lIns="0" tIns="0" rIns="0" bIns="0" rtlCol="0">
              <a:noAutofit/>
            </a:bodyPr>
            <a:lstStyle/>
            <a:p>
              <a:endParaRPr/>
            </a:p>
          </p:txBody>
        </p:sp>
        <p:sp>
          <p:nvSpPr>
            <p:cNvPr id="23" name="object 23"/>
            <p:cNvSpPr/>
            <p:nvPr/>
          </p:nvSpPr>
          <p:spPr>
            <a:xfrm>
              <a:off x="499025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12" name="object 12"/>
            <p:cNvSpPr/>
            <p:nvPr/>
          </p:nvSpPr>
          <p:spPr>
            <a:xfrm>
              <a:off x="0" y="-12"/>
              <a:ext cx="143992" cy="7992008"/>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a:p>
          </p:txBody>
        </p:sp>
        <p:sp>
          <p:nvSpPr>
            <p:cNvPr id="11" name="object 11"/>
            <p:cNvSpPr txBox="1"/>
            <p:nvPr/>
          </p:nvSpPr>
          <p:spPr>
            <a:xfrm>
              <a:off x="612263" y="1859023"/>
              <a:ext cx="4368079" cy="799896"/>
            </a:xfrm>
            <a:prstGeom prst="rect">
              <a:avLst/>
            </a:prstGeom>
          </p:spPr>
          <p:txBody>
            <a:bodyPr wrap="square" lIns="0" tIns="6604" rIns="0" bIns="0" rtlCol="0">
              <a:noAutofit/>
            </a:bodyPr>
            <a:lstStyle/>
            <a:p>
              <a:pPr indent="120650" algn="just"/>
              <a:r>
                <a:rPr lang="es-ES" sz="900" dirty="0">
                  <a:latin typeface="Malgun Gothic"/>
                  <a:cs typeface="Malgun Gothic"/>
                </a:rPr>
                <a:t>Si una persona tiene espíritu o no, es un problema muy importante. Si una persona no tiene espíritu, no tiene que pensar en el mundo venidero y no tiene que preocuparse por el cielo o el infierno. Solo necesita hacer lo que quiere hacer mientras vive en esta tierra y vive la vida que desea. Sin embargo, la Biblia dice que el hombre tiene espíritu. La razón por la que no podemos ver a Dios es porque Dios es espíritu.</a:t>
              </a:r>
            </a:p>
          </p:txBody>
        </p:sp>
        <p:sp>
          <p:nvSpPr>
            <p:cNvPr id="10" name="object 10"/>
            <p:cNvSpPr txBox="1"/>
            <p:nvPr/>
          </p:nvSpPr>
          <p:spPr>
            <a:xfrm>
              <a:off x="612264" y="2811922"/>
              <a:ext cx="4350912" cy="162631"/>
            </a:xfrm>
            <a:prstGeom prst="rect">
              <a:avLst/>
            </a:prstGeom>
          </p:spPr>
          <p:txBody>
            <a:bodyPr wrap="square" lIns="0" tIns="6635" rIns="0" bIns="0" rtlCol="0">
              <a:noAutofit/>
            </a:bodyPr>
            <a:lstStyle/>
            <a:p>
              <a:pPr indent="120650" algn="just"/>
              <a:r>
                <a:rPr lang="es-ES" sz="900" dirty="0">
                  <a:solidFill>
                    <a:srgbClr val="00ADEF"/>
                  </a:solidFill>
                  <a:latin typeface="Malgun Gothic"/>
                  <a:cs typeface="Malgun Gothic"/>
                </a:rPr>
                <a:t>Dios es Espíritu; y los que le adoran, en espíritu y en verdad es necesario que adoren.</a:t>
              </a:r>
              <a:r>
                <a:rPr sz="900" dirty="0">
                  <a:solidFill>
                    <a:srgbClr val="00ADEF"/>
                  </a:solidFill>
                  <a:latin typeface="Malgun Gothic"/>
                  <a:cs typeface="Malgun Gothic"/>
                </a:rPr>
                <a:t> (</a:t>
              </a:r>
              <a:r>
                <a:rPr lang="es-ES" sz="900" dirty="0">
                  <a:solidFill>
                    <a:srgbClr val="00ADEF"/>
                  </a:solidFill>
                  <a:latin typeface="Malgun Gothic"/>
                  <a:cs typeface="Malgun Gothic"/>
                </a:rPr>
                <a:t>Jn</a:t>
              </a:r>
              <a:r>
                <a:rPr sz="900" dirty="0">
                  <a:solidFill>
                    <a:srgbClr val="00ADEF"/>
                  </a:solidFill>
                  <a:latin typeface="Malgun Gothic"/>
                  <a:cs typeface="Malgun Gothic"/>
                </a:rPr>
                <a:t> 4:24)</a:t>
              </a:r>
              <a:endParaRPr sz="900" dirty="0">
                <a:latin typeface="Malgun Gothic"/>
                <a:cs typeface="Malgun Gothic"/>
              </a:endParaRPr>
            </a:p>
          </p:txBody>
        </p:sp>
        <p:sp>
          <p:nvSpPr>
            <p:cNvPr id="9" name="object 9"/>
            <p:cNvSpPr txBox="1"/>
            <p:nvPr/>
          </p:nvSpPr>
          <p:spPr>
            <a:xfrm>
              <a:off x="612263" y="3203153"/>
              <a:ext cx="4350911" cy="183013"/>
            </a:xfrm>
            <a:prstGeom prst="rect">
              <a:avLst/>
            </a:prstGeom>
          </p:spPr>
          <p:txBody>
            <a:bodyPr wrap="square" lIns="0" tIns="6604" rIns="0" bIns="0" rtlCol="0">
              <a:noAutofit/>
            </a:bodyPr>
            <a:lstStyle/>
            <a:p>
              <a:pPr indent="120650" algn="just"/>
              <a:r>
                <a:rPr lang="es-ES" sz="900" dirty="0">
                  <a:latin typeface="Malgun Gothic"/>
                  <a:cs typeface="Malgun Gothic"/>
                </a:rPr>
                <a:t>La Biblia dice que los ángeles también son espíritus ministradores(He 1:14). E hizo al hombre a imagen de Dios que es espíritu.</a:t>
              </a:r>
            </a:p>
          </p:txBody>
        </p:sp>
        <p:sp>
          <p:nvSpPr>
            <p:cNvPr id="8" name="object 8"/>
            <p:cNvSpPr txBox="1"/>
            <p:nvPr/>
          </p:nvSpPr>
          <p:spPr>
            <a:xfrm>
              <a:off x="612263" y="3575044"/>
              <a:ext cx="4350911" cy="237709"/>
            </a:xfrm>
            <a:prstGeom prst="rect">
              <a:avLst/>
            </a:prstGeom>
          </p:spPr>
          <p:txBody>
            <a:bodyPr wrap="square" lIns="0" tIns="6635" rIns="0" bIns="0" rtlCol="0">
              <a:noAutofit/>
            </a:bodyPr>
            <a:lstStyle/>
            <a:p>
              <a:pPr indent="120650" algn="just"/>
              <a:r>
                <a:rPr lang="es-ES" sz="900" dirty="0">
                  <a:solidFill>
                    <a:srgbClr val="00ADEF"/>
                  </a:solidFill>
                  <a:latin typeface="Malgun Gothic"/>
                  <a:cs typeface="Malgun Gothic"/>
                </a:rPr>
                <a:t>Y creó Dios al hombre a su imagen, a imagen de Dios lo creó; varón y hembra los creó. </a:t>
              </a:r>
              <a:r>
                <a:rPr sz="900" dirty="0">
                  <a:solidFill>
                    <a:srgbClr val="00ADEF"/>
                  </a:solidFill>
                  <a:latin typeface="Malgun Gothic"/>
                  <a:cs typeface="Malgun Gothic"/>
                </a:rPr>
                <a:t>(</a:t>
              </a:r>
              <a:r>
                <a:rPr lang="es-ES" sz="900" dirty="0">
                  <a:solidFill>
                    <a:srgbClr val="00ADEF"/>
                  </a:solidFill>
                  <a:latin typeface="Malgun Gothic"/>
                  <a:cs typeface="Malgun Gothic"/>
                </a:rPr>
                <a:t>Gn</a:t>
              </a:r>
              <a:r>
                <a:rPr sz="900" dirty="0">
                  <a:solidFill>
                    <a:srgbClr val="00ADEF"/>
                  </a:solidFill>
                  <a:latin typeface="Malgun Gothic"/>
                  <a:cs typeface="Malgun Gothic"/>
                </a:rPr>
                <a:t> 1:27)</a:t>
              </a:r>
              <a:endParaRPr sz="900" dirty="0">
                <a:latin typeface="Malgun Gothic"/>
                <a:cs typeface="Malgun Gothic"/>
              </a:endParaRPr>
            </a:p>
          </p:txBody>
        </p:sp>
        <p:sp>
          <p:nvSpPr>
            <p:cNvPr id="7" name="object 7"/>
            <p:cNvSpPr txBox="1"/>
            <p:nvPr/>
          </p:nvSpPr>
          <p:spPr>
            <a:xfrm>
              <a:off x="612263" y="3939806"/>
              <a:ext cx="4368079" cy="406347"/>
            </a:xfrm>
            <a:prstGeom prst="rect">
              <a:avLst/>
            </a:prstGeom>
          </p:spPr>
          <p:txBody>
            <a:bodyPr wrap="square" lIns="0" tIns="6604" rIns="0" bIns="0" rtlCol="0">
              <a:noAutofit/>
            </a:bodyPr>
            <a:lstStyle/>
            <a:p>
              <a:pPr indent="120650" algn="just"/>
              <a:r>
                <a:rPr lang="es-ES" sz="900" dirty="0">
                  <a:latin typeface="Malgun Gothic"/>
                  <a:cs typeface="Malgun Gothic"/>
                </a:rPr>
                <a:t>El hombre también tiene la imagen de Dios, es decir, un espíritu. Nuestro cuerpo visible es solo la casa donde vive el espíritu, y ​​la esencia del hombre es el espíritu que está dentro de él. La Biblia dice que el hombre está compuesto de cuerpo, alma y espíritu.</a:t>
              </a:r>
            </a:p>
          </p:txBody>
        </p:sp>
        <p:sp>
          <p:nvSpPr>
            <p:cNvPr id="6" name="object 6"/>
            <p:cNvSpPr txBox="1"/>
            <p:nvPr/>
          </p:nvSpPr>
          <p:spPr>
            <a:xfrm>
              <a:off x="612263" y="4574753"/>
              <a:ext cx="4362376" cy="644947"/>
            </a:xfrm>
            <a:prstGeom prst="rect">
              <a:avLst/>
            </a:prstGeom>
          </p:spPr>
          <p:txBody>
            <a:bodyPr wrap="square" lIns="0" tIns="6635" rIns="0" bIns="0" rtlCol="0">
              <a:noAutofit/>
            </a:bodyPr>
            <a:lstStyle/>
            <a:p>
              <a:pPr indent="120650" algn="just"/>
              <a:r>
                <a:rPr lang="es-ES" sz="900" dirty="0">
                  <a:solidFill>
                    <a:srgbClr val="00ADEF"/>
                  </a:solidFill>
                  <a:latin typeface="Malgun Gothic"/>
                  <a:cs typeface="Malgun Gothic"/>
                </a:rPr>
                <a:t>Porque la palabra de Dios es viva y eficaz, y más cortante que toda espada de dos filos; y penetra hasta partir el alma y el espíritu, las coyunturas y los tuétanos, y discierne los pensamientos y las intenciones del corazón.</a:t>
              </a:r>
              <a:r>
                <a:rPr sz="900" dirty="0">
                  <a:solidFill>
                    <a:srgbClr val="00ADEF"/>
                  </a:solidFill>
                  <a:latin typeface="Malgun Gothic"/>
                  <a:cs typeface="Malgun Gothic"/>
                </a:rPr>
                <a:t> (</a:t>
              </a:r>
              <a:r>
                <a:rPr lang="es-ES" sz="900" dirty="0">
                  <a:solidFill>
                    <a:srgbClr val="00ADEF"/>
                  </a:solidFill>
                  <a:latin typeface="Malgun Gothic"/>
                  <a:cs typeface="Malgun Gothic"/>
                </a:rPr>
                <a:t>He</a:t>
              </a:r>
              <a:r>
                <a:rPr sz="900" dirty="0">
                  <a:solidFill>
                    <a:srgbClr val="00ADEF"/>
                  </a:solidFill>
                  <a:latin typeface="Malgun Gothic"/>
                  <a:cs typeface="Malgun Gothic"/>
                </a:rPr>
                <a:t> 4:12)</a:t>
              </a:r>
              <a:endParaRPr sz="900" dirty="0">
                <a:latin typeface="Malgun Gothic"/>
                <a:cs typeface="Malgun Gothic"/>
              </a:endParaRPr>
            </a:p>
            <a:p>
              <a:pPr marL="12700" marR="359" indent="108013" algn="just">
                <a:spcBef>
                  <a:spcPts val="60"/>
                </a:spcBef>
              </a:pPr>
              <a:r>
                <a:rPr lang="es-ES" sz="900" dirty="0">
                  <a:solidFill>
                    <a:srgbClr val="00ADEF"/>
                  </a:solidFill>
                  <a:latin typeface="Malgun Gothic"/>
                  <a:cs typeface="Malgun Gothic"/>
                </a:rPr>
                <a:t>Y el mismo Dios de paz os santifique por completo; y todo vuestro ser, espíritu, alma y cuerpo, sea guardado irreprensible para la venida de nuestro Señor Jesucristo.</a:t>
              </a:r>
              <a:r>
                <a:rPr sz="900" dirty="0">
                  <a:solidFill>
                    <a:srgbClr val="00ADEF"/>
                  </a:solidFill>
                  <a:latin typeface="Malgun Gothic"/>
                  <a:cs typeface="Malgun Gothic"/>
                </a:rPr>
                <a:t> (</a:t>
              </a:r>
              <a:r>
                <a:rPr lang="es-ES" sz="900" dirty="0">
                  <a:solidFill>
                    <a:srgbClr val="00ADEF"/>
                  </a:solidFill>
                  <a:latin typeface="Malgun Gothic"/>
                  <a:cs typeface="Malgun Gothic"/>
                </a:rPr>
                <a:t>1Ts</a:t>
              </a:r>
              <a:r>
                <a:rPr sz="900" dirty="0">
                  <a:solidFill>
                    <a:srgbClr val="00ADEF"/>
                  </a:solidFill>
                  <a:latin typeface="Malgun Gothic"/>
                  <a:cs typeface="Malgun Gothic"/>
                </a:rPr>
                <a:t> 5:23)</a:t>
              </a:r>
              <a:endParaRPr sz="900" dirty="0">
                <a:latin typeface="Malgun Gothic"/>
                <a:cs typeface="Malgun Gothic"/>
              </a:endParaRPr>
            </a:p>
          </p:txBody>
        </p:sp>
        <p:sp>
          <p:nvSpPr>
            <p:cNvPr id="5" name="object 5"/>
            <p:cNvSpPr txBox="1"/>
            <p:nvPr/>
          </p:nvSpPr>
          <p:spPr>
            <a:xfrm>
              <a:off x="612263" y="5499354"/>
              <a:ext cx="4350912" cy="2061435"/>
            </a:xfrm>
            <a:prstGeom prst="rect">
              <a:avLst/>
            </a:prstGeom>
          </p:spPr>
          <p:txBody>
            <a:bodyPr wrap="square" lIns="0" tIns="6604" rIns="0" bIns="0" rtlCol="0">
              <a:noAutofit/>
            </a:bodyPr>
            <a:lstStyle/>
            <a:p>
              <a:pPr indent="120650" algn="just"/>
              <a:r>
                <a:rPr lang="es-ES" altLang="ko-KR" sz="900" dirty="0">
                  <a:latin typeface="Malgun Gothic"/>
                  <a:cs typeface="Malgun Gothic"/>
                </a:rPr>
                <a:t>El cuerpo(Body) es un cuerpo con cinco sentidos, el alma(Soul) está a cargo de la percepción humana, la razón y la emoción, y el espíritu(Spirit) es el 'yo' esencial que se asemeja a la imagen de Dios, y el anhelo por el mundo eterno es porque existe el espíritu. Las plantas sólo tienen cuerpo, los animales cuerpo y alma por lo que pueden sentir emociones y los hombres cuerpo, alma y espíritu. Una de las pruebas seguras de que una persona tiene espíritu es la conciencia. Incluso si nadie la ve, la conciencia que hace latir tu corazón cuando pecas, se puede decir que son los ojos de Dios que puso en el hombre. Esta pertenece al espíritu, que no se puede encontrar en otros seres vivos como los animales. Además, debido a que el hombre tiene espíritu, ha existido la religión desde la antigüedad y existe el deseo de vivir para siempre. No importa cuánto has logrado de lo que has querido en el mundo, si hay un sentimiento de vacío en tú corazón es porque el deseo del espíritu no ha sido satisfecho.</a:t>
              </a:r>
            </a:p>
            <a:p>
              <a:pPr indent="120650" algn="just"/>
              <a:r>
                <a:rPr lang="es-ES" altLang="ko-KR" sz="900" dirty="0">
                  <a:latin typeface="Malgun Gothic"/>
                  <a:cs typeface="Malgun Gothic"/>
                </a:rPr>
                <a:t>El hombre tiene espíritu. Si no hay espíritu, el hombre será como una bestia que acaba con la muerte.</a:t>
              </a:r>
              <a:endParaRPr lang="ko-KR" altLang="es-ES" sz="900" dirty="0">
                <a:latin typeface="Malgun Gothic"/>
                <a:cs typeface="Malgun Gothic"/>
              </a:endParaRPr>
            </a:p>
          </p:txBody>
        </p:sp>
        <p:sp>
          <p:nvSpPr>
            <p:cNvPr id="4" name="object 4"/>
            <p:cNvSpPr txBox="1"/>
            <p:nvPr/>
          </p:nvSpPr>
          <p:spPr>
            <a:xfrm>
              <a:off x="5055800" y="7594249"/>
              <a:ext cx="2349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111</a:t>
              </a:r>
              <a:endParaRPr sz="1000">
                <a:latin typeface="Times New Roman"/>
                <a:cs typeface="Times New Roman"/>
              </a:endParaRPr>
            </a:p>
          </p:txBody>
        </p:sp>
        <p:sp>
          <p:nvSpPr>
            <p:cNvPr id="2" name="object 2"/>
            <p:cNvSpPr txBox="1"/>
            <p:nvPr/>
          </p:nvSpPr>
          <p:spPr>
            <a:xfrm>
              <a:off x="1467662" y="654088"/>
              <a:ext cx="3672840" cy="777240"/>
            </a:xfrm>
            <a:prstGeom prst="rect">
              <a:avLst/>
            </a:prstGeom>
          </p:spPr>
          <p:txBody>
            <a:bodyPr wrap="square" lIns="0" tIns="566" rIns="0" bIns="0" rtlCol="0">
              <a:noAutofit/>
            </a:bodyPr>
            <a:lstStyle/>
            <a:p>
              <a:pPr>
                <a:lnSpc>
                  <a:spcPts val="600"/>
                </a:lnSpc>
              </a:pPr>
              <a:endParaRPr sz="600" dirty="0"/>
            </a:p>
            <a:p>
              <a:pPr marL="369413">
                <a:lnSpc>
                  <a:spcPct val="143312"/>
                </a:lnSpc>
                <a:spcBef>
                  <a:spcPts val="1000"/>
                </a:spcBef>
              </a:pPr>
              <a:r>
                <a:rPr lang="es-ES" sz="1000" dirty="0">
                  <a:solidFill>
                    <a:srgbClr val="00ADEF"/>
                  </a:solidFill>
                  <a:latin typeface="Malgun Gothic"/>
                  <a:cs typeface="Malgun Gothic"/>
                </a:rPr>
                <a:t>¿Cómo sabemos que una persona tiene espíritu?</a:t>
              </a:r>
            </a:p>
          </p:txBody>
        </p:sp>
        <p:sp>
          <p:nvSpPr>
            <p:cNvPr id="25" name="object 3">
              <a:extLst>
                <a:ext uri="{FF2B5EF4-FFF2-40B4-BE49-F238E27FC236}">
                  <a16:creationId xmlns:a16="http://schemas.microsoft.com/office/drawing/2014/main" id="{BC819D83-1014-4A28-968C-99E5C9C08CAF}"/>
                </a:ext>
              </a:extLst>
            </p:cNvPr>
            <p:cNvSpPr txBox="1"/>
            <p:nvPr/>
          </p:nvSpPr>
          <p:spPr>
            <a:xfrm rot="21060000">
              <a:off x="463499" y="455941"/>
              <a:ext cx="1172656" cy="254000"/>
            </a:xfrm>
            <a:prstGeom prst="rect">
              <a:avLst/>
            </a:prstGeom>
          </p:spPr>
          <p:txBody>
            <a:bodyPr wrap="square" lIns="0" tIns="12700" rIns="0" bIns="0" rtlCol="0">
              <a:noAutofit/>
            </a:bodyPr>
            <a:lstStyle/>
            <a:p>
              <a:pPr>
                <a:lnSpc>
                  <a:spcPts val="2000"/>
                </a:lnSpc>
              </a:pPr>
              <a:r>
                <a:rPr lang="es-ES" sz="1000" b="1" dirty="0">
                  <a:latin typeface="Times New Roman"/>
                  <a:cs typeface="Times New Roman"/>
                </a:rPr>
                <a:t>Tengo una pregunta~</a:t>
              </a:r>
              <a:endParaRPr sz="1000" b="1" dirty="0">
                <a:latin typeface="Times New Roman"/>
                <a:cs typeface="Times New Roman"/>
              </a:endParaRPr>
            </a:p>
          </p:txBody>
        </p:sp>
        <p:sp>
          <p:nvSpPr>
            <p:cNvPr id="18" name="object 18"/>
            <p:cNvSpPr/>
            <p:nvPr/>
          </p:nvSpPr>
          <p:spPr>
            <a:xfrm>
              <a:off x="536473" y="802525"/>
              <a:ext cx="794334" cy="942835"/>
            </a:xfrm>
            <a:prstGeom prst="rect">
              <a:avLst/>
            </a:prstGeom>
            <a:blipFill>
              <a:blip r:embed="rId2" cstate="print"/>
              <a:stretch>
                <a:fillRect/>
              </a:stretch>
            </a:blipFill>
          </p:spPr>
          <p:txBody>
            <a:bodyPr wrap="square" lIns="0" tIns="0" rIns="0" bIns="0" rtlCol="0">
              <a:noAutofit/>
            </a:bodyPr>
            <a:lstStyle/>
            <a:p>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TotalTime>
  <Words>1387</Words>
  <Application>Microsoft Office PowerPoint</Application>
  <PresentationFormat>사용자 지정</PresentationFormat>
  <Paragraphs>84</Paragraphs>
  <Slides>8</Slides>
  <Notes>0</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8</vt:i4>
      </vt:variant>
    </vt:vector>
  </HeadingPairs>
  <TitlesOfParts>
    <vt:vector size="15" baseType="lpstr">
      <vt:lpstr>Malgun Gothic</vt:lpstr>
      <vt:lpstr>NanumBarunGothic</vt:lpstr>
      <vt:lpstr>Arial</vt:lpstr>
      <vt:lpstr>Calibri</vt:lpstr>
      <vt:lpstr>Impact</vt:lpstr>
      <vt:lpstr>Times New Roman</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cp:lastModifiedBy>Gregory Cole</cp:lastModifiedBy>
  <cp:revision>54</cp:revision>
  <dcterms:modified xsi:type="dcterms:W3CDTF">2022-03-06T20:20:02Z</dcterms:modified>
</cp:coreProperties>
</file>